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380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ild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ild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0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„Zitat hier eingeben.“ </a:t>
            </a:r>
          </a:p>
        </p:txBody>
      </p:sp>
      <p:sp>
        <p:nvSpPr>
          <p:cNvPr id="1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 –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13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„Zitat hier eingeben.“ </a:t>
            </a:r>
          </a:p>
        </p:txBody>
      </p:sp>
      <p:sp>
        <p:nvSpPr>
          <p:cNvPr id="114" name="Bild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Titeltext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ild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el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ild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el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ebene 1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nfluencers"/>
          <p:cNvSpPr txBox="1">
            <a:spLocks noGrp="1"/>
          </p:cNvSpPr>
          <p:nvPr>
            <p:ph type="ctrTitle"/>
          </p:nvPr>
        </p:nvSpPr>
        <p:spPr>
          <a:xfrm>
            <a:off x="660400" y="4100729"/>
            <a:ext cx="12692693" cy="2414372"/>
          </a:xfrm>
          <a:prstGeom prst="rect">
            <a:avLst/>
          </a:prstGeom>
        </p:spPr>
        <p:txBody>
          <a:bodyPr/>
          <a:lstStyle/>
          <a:p>
            <a:r>
              <a:t>Influencers</a:t>
            </a:r>
          </a:p>
        </p:txBody>
      </p:sp>
      <p:sp>
        <p:nvSpPr>
          <p:cNvPr id="140" name="How do they influence us?"/>
          <p:cNvSpPr txBox="1">
            <a:spLocks noGrp="1"/>
          </p:cNvSpPr>
          <p:nvPr>
            <p:ph type="subTitle" sz="quarter" idx="1"/>
          </p:nvPr>
        </p:nvSpPr>
        <p:spPr>
          <a:xfrm>
            <a:off x="660400" y="5547681"/>
            <a:ext cx="11684000" cy="889001"/>
          </a:xfrm>
          <a:prstGeom prst="rect">
            <a:avLst/>
          </a:prstGeom>
        </p:spPr>
        <p:txBody>
          <a:bodyPr/>
          <a:lstStyle/>
          <a:p>
            <a:r>
              <a:t>How do they influence us?</a:t>
            </a:r>
          </a:p>
        </p:txBody>
      </p:sp>
      <p:pic>
        <p:nvPicPr>
          <p:cNvPr id="14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44" y="203979"/>
            <a:ext cx="4312898" cy="37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5580" y="5936896"/>
            <a:ext cx="7311708" cy="3798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523" y="6260484"/>
            <a:ext cx="2483965" cy="3502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6915" y="1141189"/>
            <a:ext cx="5186549" cy="427756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Linie"/>
          <p:cNvSpPr/>
          <p:nvPr/>
        </p:nvSpPr>
        <p:spPr>
          <a:xfrm>
            <a:off x="-62227" y="5410200"/>
            <a:ext cx="13129254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8EB69A4E-4EC7-481E-98F4-C25D8BD546D3-L0-001.png" descr="8EB69A4E-4EC7-481E-98F4-C25D8BD546D3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66" r="16666"/>
          <a:stretch>
            <a:fillRect/>
          </a:stretch>
        </p:blipFill>
        <p:spPr>
          <a:xfrm>
            <a:off x="9420910" y="168357"/>
            <a:ext cx="3132923" cy="4699385"/>
          </a:xfrm>
          <a:prstGeom prst="rect">
            <a:avLst/>
          </a:prstGeom>
        </p:spPr>
      </p:pic>
      <p:sp>
        <p:nvSpPr>
          <p:cNvPr id="148" name="Germany"/>
          <p:cNvSpPr txBox="1">
            <a:spLocks noGrp="1"/>
          </p:cNvSpPr>
          <p:nvPr>
            <p:ph type="title"/>
          </p:nvPr>
        </p:nvSpPr>
        <p:spPr>
          <a:xfrm>
            <a:off x="537730" y="1590955"/>
            <a:ext cx="5080001" cy="1854201"/>
          </a:xfrm>
          <a:prstGeom prst="rect">
            <a:avLst/>
          </a:prstGeom>
        </p:spPr>
        <p:txBody>
          <a:bodyPr/>
          <a:lstStyle/>
          <a:p>
            <a:r>
              <a:t>Germany</a:t>
            </a:r>
          </a:p>
        </p:txBody>
      </p:sp>
      <p:sp>
        <p:nvSpPr>
          <p:cNvPr id="149" name="Merch…"/>
          <p:cNvSpPr txBox="1">
            <a:spLocks noGrp="1"/>
          </p:cNvSpPr>
          <p:nvPr>
            <p:ph type="body" sz="half" idx="1"/>
          </p:nvPr>
        </p:nvSpPr>
        <p:spPr>
          <a:xfrm>
            <a:off x="537730" y="1431702"/>
            <a:ext cx="5080001" cy="6134569"/>
          </a:xfrm>
          <a:prstGeom prst="rect">
            <a:avLst/>
          </a:prstGeom>
        </p:spPr>
        <p:txBody>
          <a:bodyPr/>
          <a:lstStyle/>
          <a:p>
            <a:r>
              <a:t>Merch</a:t>
            </a:r>
          </a:p>
          <a:p>
            <a:r>
              <a:t>Advertising</a:t>
            </a:r>
          </a:p>
          <a:p>
            <a:r>
              <a:t>serious talks</a:t>
            </a:r>
          </a:p>
          <a:p>
            <a:r>
              <a:t>Content</a:t>
            </a:r>
          </a:p>
        </p:txBody>
      </p:sp>
      <p:pic>
        <p:nvPicPr>
          <p:cNvPr id="150" name="Bild" descr="Bild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5479" y="6014256"/>
            <a:ext cx="5604503" cy="302363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How do they influence us?"/>
          <p:cNvSpPr txBox="1"/>
          <p:nvPr/>
        </p:nvSpPr>
        <p:spPr>
          <a:xfrm>
            <a:off x="30200" y="367323"/>
            <a:ext cx="657325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How do they influence us?</a:t>
            </a:r>
          </a:p>
        </p:txBody>
      </p:sp>
      <p:pic>
        <p:nvPicPr>
          <p:cNvPr id="15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3006" y="2231195"/>
            <a:ext cx="3689466" cy="4535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77840" y="5103047"/>
            <a:ext cx="4149142" cy="414914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nie"/>
          <p:cNvSpPr/>
          <p:nvPr/>
        </p:nvSpPr>
        <p:spPr>
          <a:xfrm>
            <a:off x="160111" y="1111810"/>
            <a:ext cx="906638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pain"/>
          <p:cNvSpPr txBox="1">
            <a:spLocks noGrp="1"/>
          </p:cNvSpPr>
          <p:nvPr>
            <p:ph type="title"/>
          </p:nvPr>
        </p:nvSpPr>
        <p:spPr>
          <a:xfrm>
            <a:off x="553064" y="1437618"/>
            <a:ext cx="5080001" cy="1854201"/>
          </a:xfrm>
          <a:prstGeom prst="rect">
            <a:avLst/>
          </a:prstGeom>
        </p:spPr>
        <p:txBody>
          <a:bodyPr/>
          <a:lstStyle/>
          <a:p>
            <a:r>
              <a:t>Spain</a:t>
            </a:r>
          </a:p>
        </p:txBody>
      </p:sp>
      <p:sp>
        <p:nvSpPr>
          <p:cNvPr id="157" name="Entertainment…"/>
          <p:cNvSpPr txBox="1">
            <a:spLocks noGrp="1"/>
          </p:cNvSpPr>
          <p:nvPr>
            <p:ph type="body" sz="half" idx="1"/>
          </p:nvPr>
        </p:nvSpPr>
        <p:spPr>
          <a:xfrm>
            <a:off x="330725" y="1669374"/>
            <a:ext cx="5524678" cy="5291217"/>
          </a:xfrm>
          <a:prstGeom prst="rect">
            <a:avLst/>
          </a:prstGeom>
        </p:spPr>
        <p:txBody>
          <a:bodyPr/>
          <a:lstStyle/>
          <a:p>
            <a:r>
              <a:t>Entertainment </a:t>
            </a:r>
          </a:p>
          <a:p>
            <a:r>
              <a:t>Content</a:t>
            </a:r>
          </a:p>
          <a:p>
            <a:r>
              <a:t>Opinions</a:t>
            </a:r>
          </a:p>
          <a:p>
            <a:r>
              <a:t>Lies</a:t>
            </a:r>
          </a:p>
        </p:txBody>
      </p:sp>
      <p:pic>
        <p:nvPicPr>
          <p:cNvPr id="158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341" y="6551552"/>
            <a:ext cx="6034118" cy="252226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How do they influence us?"/>
          <p:cNvSpPr txBox="1"/>
          <p:nvPr/>
        </p:nvSpPr>
        <p:spPr>
          <a:xfrm>
            <a:off x="174444" y="229320"/>
            <a:ext cx="605191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How do they influence us?</a:t>
            </a:r>
          </a:p>
        </p:txBody>
      </p:sp>
      <p:pic>
        <p:nvPicPr>
          <p:cNvPr id="16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554" y="-1087039"/>
            <a:ext cx="5775553" cy="4891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1595" y="3212606"/>
            <a:ext cx="5883934" cy="4745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2485" y="1541412"/>
            <a:ext cx="3167786" cy="316778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ie"/>
          <p:cNvSpPr/>
          <p:nvPr/>
        </p:nvSpPr>
        <p:spPr>
          <a:xfrm>
            <a:off x="137111" y="1029858"/>
            <a:ext cx="77088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erch and adverti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Merch and advertising</a:t>
            </a:r>
          </a:p>
        </p:txBody>
      </p:sp>
      <p:sp>
        <p:nvSpPr>
          <p:cNvPr id="166" name="They release merch and we buy it…"/>
          <p:cNvSpPr txBox="1">
            <a:spLocks noGrp="1"/>
          </p:cNvSpPr>
          <p:nvPr>
            <p:ph type="body" idx="1"/>
          </p:nvPr>
        </p:nvSpPr>
        <p:spPr>
          <a:xfrm>
            <a:off x="522396" y="87256"/>
            <a:ext cx="11684001" cy="6718301"/>
          </a:xfrm>
          <a:prstGeom prst="rect">
            <a:avLst/>
          </a:prstGeom>
        </p:spPr>
        <p:txBody>
          <a:bodyPr/>
          <a:lstStyle/>
          <a:p>
            <a:r>
              <a:t>They release merch and we buy it</a:t>
            </a:r>
          </a:p>
          <a:p>
            <a:r>
              <a:t>They promote something and we buy or do it</a:t>
            </a:r>
          </a:p>
        </p:txBody>
      </p:sp>
      <p:pic>
        <p:nvPicPr>
          <p:cNvPr id="16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1715" y="5331705"/>
            <a:ext cx="42037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932" y="4756947"/>
            <a:ext cx="4286417" cy="4286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6996" y="5024158"/>
            <a:ext cx="4574305" cy="1321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7799" y="6382184"/>
            <a:ext cx="1967465" cy="196746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ie"/>
          <p:cNvSpPr/>
          <p:nvPr/>
        </p:nvSpPr>
        <p:spPr>
          <a:xfrm>
            <a:off x="397783" y="1604871"/>
            <a:ext cx="1220923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&quot;Realtalk&quot;, ideas and l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"Realtalk", ideas and lies</a:t>
            </a:r>
          </a:p>
        </p:txBody>
      </p:sp>
      <p:sp>
        <p:nvSpPr>
          <p:cNvPr id="174" name="They tell us their sentiments and we get affected…"/>
          <p:cNvSpPr txBox="1">
            <a:spLocks noGrp="1"/>
          </p:cNvSpPr>
          <p:nvPr>
            <p:ph type="body" idx="1"/>
          </p:nvPr>
        </p:nvSpPr>
        <p:spPr>
          <a:xfrm>
            <a:off x="660400" y="455264"/>
            <a:ext cx="11684000" cy="6718301"/>
          </a:xfrm>
          <a:prstGeom prst="rect">
            <a:avLst/>
          </a:prstGeom>
        </p:spPr>
        <p:txBody>
          <a:bodyPr/>
          <a:lstStyle/>
          <a:p>
            <a:r>
              <a:t>They tell us their sentiments and we get affected</a:t>
            </a:r>
          </a:p>
          <a:p>
            <a:r>
              <a:t>They talk about a serious topic and we share the same opinion </a:t>
            </a:r>
          </a:p>
          <a:p>
            <a:r>
              <a:t>Some Influencers tell lies and we trust them and believe anything they say</a:t>
            </a:r>
          </a:p>
        </p:txBody>
      </p:sp>
      <p:pic>
        <p:nvPicPr>
          <p:cNvPr id="17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5877" y="5596564"/>
            <a:ext cx="5097255" cy="467673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fluencers"/>
          <p:cNvSpPr txBox="1"/>
          <p:nvPr/>
        </p:nvSpPr>
        <p:spPr>
          <a:xfrm>
            <a:off x="4384965" y="8110832"/>
            <a:ext cx="297750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Influencers </a:t>
            </a:r>
          </a:p>
        </p:txBody>
      </p:sp>
      <p:sp>
        <p:nvSpPr>
          <p:cNvPr id="177" name="us"/>
          <p:cNvSpPr txBox="1"/>
          <p:nvPr/>
        </p:nvSpPr>
        <p:spPr>
          <a:xfrm>
            <a:off x="8511207" y="6117453"/>
            <a:ext cx="522859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us</a:t>
            </a:r>
          </a:p>
        </p:txBody>
      </p:sp>
      <p:pic>
        <p:nvPicPr>
          <p:cNvPr id="17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15" y="6086027"/>
            <a:ext cx="4369164" cy="245765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ie"/>
          <p:cNvSpPr/>
          <p:nvPr/>
        </p:nvSpPr>
        <p:spPr>
          <a:xfrm>
            <a:off x="520453" y="1436200"/>
            <a:ext cx="1174922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sp>
        <p:nvSpPr>
          <p:cNvPr id="182" name="Someone watches &quot;MotoVlogs&quot; and got influenced. Now he rides his own bike.…"/>
          <p:cNvSpPr txBox="1">
            <a:spLocks noGrp="1"/>
          </p:cNvSpPr>
          <p:nvPr>
            <p:ph type="body" idx="1"/>
          </p:nvPr>
        </p:nvSpPr>
        <p:spPr>
          <a:xfrm>
            <a:off x="553064" y="1666625"/>
            <a:ext cx="11684001" cy="6718301"/>
          </a:xfrm>
          <a:prstGeom prst="rect">
            <a:avLst/>
          </a:prstGeom>
        </p:spPr>
        <p:txBody>
          <a:bodyPr/>
          <a:lstStyle/>
          <a:p>
            <a:r>
              <a:t>Someone watches "MotoVlogs" and got influenced. Now he rides his own bike. </a:t>
            </a:r>
          </a:p>
          <a:p>
            <a:r>
              <a:t>An influencer promotes his own merch. Now, a girl bought the merch.</a:t>
            </a:r>
          </a:p>
          <a:p>
            <a:r>
              <a:t>Two influencers kid their young viewers and they start to believe. </a:t>
            </a:r>
          </a:p>
        </p:txBody>
      </p:sp>
      <p:sp>
        <p:nvSpPr>
          <p:cNvPr id="183" name="Linie"/>
          <p:cNvSpPr/>
          <p:nvPr/>
        </p:nvSpPr>
        <p:spPr>
          <a:xfrm>
            <a:off x="313448" y="1505202"/>
            <a:ext cx="1191023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y Jaime, Eduardo and Samuel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Jaime, Eduardo and Samuel</a:t>
            </a:r>
          </a:p>
        </p:txBody>
      </p:sp>
      <p:sp>
        <p:nvSpPr>
          <p:cNvPr id="186" name="„The End“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„The End“ </a:t>
            </a:r>
          </a:p>
        </p:txBody>
      </p:sp>
      <p:pic>
        <p:nvPicPr>
          <p:cNvPr id="18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287" y="789900"/>
            <a:ext cx="10892226" cy="533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he End"/>
          <p:cNvSpPr txBox="1"/>
          <p:nvPr/>
        </p:nvSpPr>
        <p:spPr>
          <a:xfrm>
            <a:off x="4220128" y="1242721"/>
            <a:ext cx="4564544" cy="812801"/>
          </a:xfrm>
          <a:prstGeom prst="rect">
            <a:avLst/>
          </a:prstGeom>
          <a:gradFill>
            <a:gsLst>
              <a:gs pos="0">
                <a:srgbClr val="E22400"/>
              </a:gs>
              <a:gs pos="100000">
                <a:srgbClr val="FEFB41"/>
              </a:gs>
            </a:gsLst>
            <a:lin ang="1476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The End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PresentationFormat>Personalizado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New_Template1</vt:lpstr>
      <vt:lpstr>Influencers</vt:lpstr>
      <vt:lpstr>Germany</vt:lpstr>
      <vt:lpstr>Spain</vt:lpstr>
      <vt:lpstr>Merch and advertising</vt:lpstr>
      <vt:lpstr>"Realtalk", ideas and lies</vt:lpstr>
      <vt:lpstr>Examples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Influencers</dc:title>
  <dc:creator>Usuario</dc:creator>
  <cp:lastModifiedBy>Usuario</cp:lastModifiedBy>
  <cp:revision>1</cp:revision>
  <dcterms:modified xsi:type="dcterms:W3CDTF">2019-02-26T20:39:32Z</dcterms:modified>
</cp:coreProperties>
</file>