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RESPO BÁEZ" userId="S::4ad0b@marianistasjerez.org::975265e5-a963-4e2f-afe8-75f3dd7f8e3c" providerId="AD" clId="Web-{E6B1B26B-82A3-AC14-324F-D3444F6324AF}"/>
    <pc:docChg chg="addSld modSld sldOrd">
      <pc:chgData name="DAVID CRESPO BÁEZ" userId="S::4ad0b@marianistasjerez.org::975265e5-a963-4e2f-afe8-75f3dd7f8e3c" providerId="AD" clId="Web-{E6B1B26B-82A3-AC14-324F-D3444F6324AF}" dt="2019-02-27T19:39:49.722" v="320"/>
      <pc:docMkLst>
        <pc:docMk/>
      </pc:docMkLst>
      <pc:sldChg chg="ord">
        <pc:chgData name="DAVID CRESPO BÁEZ" userId="S::4ad0b@marianistasjerez.org::975265e5-a963-4e2f-afe8-75f3dd7f8e3c" providerId="AD" clId="Web-{E6B1B26B-82A3-AC14-324F-D3444F6324AF}" dt="2019-02-27T19:34:13.100" v="1"/>
        <pc:sldMkLst>
          <pc:docMk/>
          <pc:sldMk cId="2125786924" sldId="256"/>
        </pc:sldMkLst>
      </pc:sldChg>
      <pc:sldChg chg="addSp modSp new mod setBg">
        <pc:chgData name="DAVID CRESPO BÁEZ" userId="S::4ad0b@marianistasjerez.org::975265e5-a963-4e2f-afe8-75f3dd7f8e3c" providerId="AD" clId="Web-{E6B1B26B-82A3-AC14-324F-D3444F6324AF}" dt="2019-02-27T19:39:49.722" v="320"/>
        <pc:sldMkLst>
          <pc:docMk/>
          <pc:sldMk cId="2417826269" sldId="257"/>
        </pc:sldMkLst>
        <pc:spChg chg="mod">
          <ac:chgData name="DAVID CRESPO BÁEZ" userId="S::4ad0b@marianistasjerez.org::975265e5-a963-4e2f-afe8-75f3dd7f8e3c" providerId="AD" clId="Web-{E6B1B26B-82A3-AC14-324F-D3444F6324AF}" dt="2019-02-27T19:39:49.722" v="320"/>
          <ac:spMkLst>
            <pc:docMk/>
            <pc:sldMk cId="2417826269" sldId="257"/>
            <ac:spMk id="2" creationId="{6209D752-0322-4633-9BC7-C0E40D069753}"/>
          </ac:spMkLst>
        </pc:spChg>
        <pc:spChg chg="mod">
          <ac:chgData name="DAVID CRESPO BÁEZ" userId="S::4ad0b@marianistasjerez.org::975265e5-a963-4e2f-afe8-75f3dd7f8e3c" providerId="AD" clId="Web-{E6B1B26B-82A3-AC14-324F-D3444F6324AF}" dt="2019-02-27T19:39:49.722" v="320"/>
          <ac:spMkLst>
            <pc:docMk/>
            <pc:sldMk cId="2417826269" sldId="257"/>
            <ac:spMk id="3" creationId="{D5A4D08E-B3FD-49FE-A1BB-68D2F46B7A47}"/>
          </ac:spMkLst>
        </pc:spChg>
        <pc:spChg chg="add">
          <ac:chgData name="DAVID CRESPO BÁEZ" userId="S::4ad0b@marianistasjerez.org::975265e5-a963-4e2f-afe8-75f3dd7f8e3c" providerId="AD" clId="Web-{E6B1B26B-82A3-AC14-324F-D3444F6324AF}" dt="2019-02-27T19:39:49.722" v="320"/>
          <ac:spMkLst>
            <pc:docMk/>
            <pc:sldMk cId="2417826269" sldId="257"/>
            <ac:spMk id="9" creationId="{D6CEF2A9-EF08-4FB3-AFFB-C5F77AB6E028}"/>
          </ac:spMkLst>
        </pc:spChg>
        <pc:spChg chg="add">
          <ac:chgData name="DAVID CRESPO BÁEZ" userId="S::4ad0b@marianistasjerez.org::975265e5-a963-4e2f-afe8-75f3dd7f8e3c" providerId="AD" clId="Web-{E6B1B26B-82A3-AC14-324F-D3444F6324AF}" dt="2019-02-27T19:39:49.722" v="320"/>
          <ac:spMkLst>
            <pc:docMk/>
            <pc:sldMk cId="2417826269" sldId="257"/>
            <ac:spMk id="11" creationId="{4109C3C2-C0A8-4559-8462-8007573DF44C}"/>
          </ac:spMkLst>
        </pc:spChg>
        <pc:spChg chg="add">
          <ac:chgData name="DAVID CRESPO BÁEZ" userId="S::4ad0b@marianistasjerez.org::975265e5-a963-4e2f-afe8-75f3dd7f8e3c" providerId="AD" clId="Web-{E6B1B26B-82A3-AC14-324F-D3444F6324AF}" dt="2019-02-27T19:39:49.722" v="320"/>
          <ac:spMkLst>
            <pc:docMk/>
            <pc:sldMk cId="2417826269" sldId="257"/>
            <ac:spMk id="13" creationId="{4C535542-B72A-4DE0-BE5A-5EA00508C77D}"/>
          </ac:spMkLst>
        </pc:spChg>
        <pc:spChg chg="add">
          <ac:chgData name="DAVID CRESPO BÁEZ" userId="S::4ad0b@marianistasjerez.org::975265e5-a963-4e2f-afe8-75f3dd7f8e3c" providerId="AD" clId="Web-{E6B1B26B-82A3-AC14-324F-D3444F6324AF}" dt="2019-02-27T19:39:49.722" v="320"/>
          <ac:spMkLst>
            <pc:docMk/>
            <pc:sldMk cId="2417826269" sldId="257"/>
            <ac:spMk id="15" creationId="{11DF0705-615B-4CF3-A16F-8C14680D8BA6}"/>
          </ac:spMkLst>
        </pc:spChg>
        <pc:picChg chg="add mod">
          <ac:chgData name="DAVID CRESPO BÁEZ" userId="S::4ad0b@marianistasjerez.org::975265e5-a963-4e2f-afe8-75f3dd7f8e3c" providerId="AD" clId="Web-{E6B1B26B-82A3-AC14-324F-D3444F6324AF}" dt="2019-02-27T19:39:49.722" v="320"/>
          <ac:picMkLst>
            <pc:docMk/>
            <pc:sldMk cId="2417826269" sldId="257"/>
            <ac:picMk id="4" creationId="{3E7913F7-6DFA-4CCE-AFA2-D7F34ECD902A}"/>
          </ac:picMkLst>
        </pc:picChg>
      </pc:sldChg>
      <pc:sldChg chg="modSp new ord">
        <pc:chgData name="DAVID CRESPO BÁEZ" userId="S::4ad0b@marianistasjerez.org::975265e5-a963-4e2f-afe8-75f3dd7f8e3c" providerId="AD" clId="Web-{E6B1B26B-82A3-AC14-324F-D3444F6324AF}" dt="2019-02-27T19:34:46.349" v="18"/>
        <pc:sldMkLst>
          <pc:docMk/>
          <pc:sldMk cId="1600247992" sldId="258"/>
        </pc:sldMkLst>
        <pc:spChg chg="mod">
          <ac:chgData name="DAVID CRESPO BÁEZ" userId="S::4ad0b@marianistasjerez.org::975265e5-a963-4e2f-afe8-75f3dd7f8e3c" providerId="AD" clId="Web-{E6B1B26B-82A3-AC14-324F-D3444F6324AF}" dt="2019-02-27T19:34:46.349" v="18"/>
          <ac:spMkLst>
            <pc:docMk/>
            <pc:sldMk cId="1600247992" sldId="258"/>
            <ac:spMk id="2" creationId="{B7BE608D-35ED-4433-9E12-27CDB7957BD0}"/>
          </ac:spMkLst>
        </pc:spChg>
      </pc:sldChg>
    </pc:docChg>
  </pc:docChgLst>
  <pc:docChgLst>
    <pc:chgData name="DAVID CRESPO BÁEZ" userId="S::4ad0b@marianistasjerez.org::975265e5-a963-4e2f-afe8-75f3dd7f8e3c" providerId="AD" clId="Web-{AB810F7E-0105-4D98-9899-EEFD5BB999DE}"/>
    <pc:docChg chg="modSld">
      <pc:chgData name="DAVID CRESPO BÁEZ" userId="S::4ad0b@marianistasjerez.org::975265e5-a963-4e2f-afe8-75f3dd7f8e3c" providerId="AD" clId="Web-{AB810F7E-0105-4D98-9899-EEFD5BB999DE}" dt="2019-02-27T19:20:41.136" v="343" actId="1076"/>
      <pc:docMkLst>
        <pc:docMk/>
      </pc:docMkLst>
      <pc:sldChg chg="addSp modSp mod setBg modClrScheme chgLayout">
        <pc:chgData name="DAVID CRESPO BÁEZ" userId="S::4ad0b@marianistasjerez.org::975265e5-a963-4e2f-afe8-75f3dd7f8e3c" providerId="AD" clId="Web-{AB810F7E-0105-4D98-9899-EEFD5BB999DE}" dt="2019-02-27T19:20:41.136" v="343" actId="1076"/>
        <pc:sldMkLst>
          <pc:docMk/>
          <pc:sldMk cId="2125786924" sldId="256"/>
        </pc:sldMkLst>
        <pc:spChg chg="mod ord">
          <ac:chgData name="DAVID CRESPO BÁEZ" userId="S::4ad0b@marianistasjerez.org::975265e5-a963-4e2f-afe8-75f3dd7f8e3c" providerId="AD" clId="Web-{AB810F7E-0105-4D98-9899-EEFD5BB999DE}" dt="2019-02-27T19:20:32.214" v="341"/>
          <ac:spMkLst>
            <pc:docMk/>
            <pc:sldMk cId="2125786924" sldId="256"/>
            <ac:spMk id="2" creationId="{00000000-0000-0000-0000-000000000000}"/>
          </ac:spMkLst>
        </pc:spChg>
        <pc:spChg chg="mod ord">
          <ac:chgData name="DAVID CRESPO BÁEZ" userId="S::4ad0b@marianistasjerez.org::975265e5-a963-4e2f-afe8-75f3dd7f8e3c" providerId="AD" clId="Web-{AB810F7E-0105-4D98-9899-EEFD5BB999DE}" dt="2019-02-27T19:20:32.214" v="341"/>
          <ac:spMkLst>
            <pc:docMk/>
            <pc:sldMk cId="2125786924" sldId="256"/>
            <ac:spMk id="3" creationId="{00000000-0000-0000-0000-000000000000}"/>
          </ac:spMkLst>
        </pc:spChg>
        <pc:spChg chg="add">
          <ac:chgData name="DAVID CRESPO BÁEZ" userId="S::4ad0b@marianistasjerez.org::975265e5-a963-4e2f-afe8-75f3dd7f8e3c" providerId="AD" clId="Web-{AB810F7E-0105-4D98-9899-EEFD5BB999DE}" dt="2019-02-27T19:20:32.214" v="341"/>
          <ac:spMkLst>
            <pc:docMk/>
            <pc:sldMk cId="2125786924" sldId="256"/>
            <ac:spMk id="9" creationId="{10E6CB91-AD95-4E0E-933E-0BF77C862172}"/>
          </ac:spMkLst>
        </pc:spChg>
        <pc:spChg chg="add">
          <ac:chgData name="DAVID CRESPO BÁEZ" userId="S::4ad0b@marianistasjerez.org::975265e5-a963-4e2f-afe8-75f3dd7f8e3c" providerId="AD" clId="Web-{AB810F7E-0105-4D98-9899-EEFD5BB999DE}" dt="2019-02-27T19:20:32.214" v="341"/>
          <ac:spMkLst>
            <pc:docMk/>
            <pc:sldMk cId="2125786924" sldId="256"/>
            <ac:spMk id="11" creationId="{F3440DC5-3269-4783-9AF3-0D4A97B6C86B}"/>
          </ac:spMkLst>
        </pc:spChg>
        <pc:spChg chg="add">
          <ac:chgData name="DAVID CRESPO BÁEZ" userId="S::4ad0b@marianistasjerez.org::975265e5-a963-4e2f-afe8-75f3dd7f8e3c" providerId="AD" clId="Web-{AB810F7E-0105-4D98-9899-EEFD5BB999DE}" dt="2019-02-27T19:20:32.214" v="341"/>
          <ac:spMkLst>
            <pc:docMk/>
            <pc:sldMk cId="2125786924" sldId="256"/>
            <ac:spMk id="13" creationId="{08707299-5FA7-4461-A006-1980FBD9CF6F}"/>
          </ac:spMkLst>
        </pc:spChg>
        <pc:picChg chg="add mod">
          <ac:chgData name="DAVID CRESPO BÁEZ" userId="S::4ad0b@marianistasjerez.org::975265e5-a963-4e2f-afe8-75f3dd7f8e3c" providerId="AD" clId="Web-{AB810F7E-0105-4D98-9899-EEFD5BB999DE}" dt="2019-02-27T19:20:41.136" v="343" actId="1076"/>
          <ac:picMkLst>
            <pc:docMk/>
            <pc:sldMk cId="2125786924" sldId="256"/>
            <ac:picMk id="4" creationId="{5A30429C-EF9F-48D5-98F2-9C12C1FF4F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2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932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1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7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2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6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3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4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9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21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E608D-35ED-4433-9E12-27CDB7957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15" y="1965384"/>
            <a:ext cx="8825658" cy="1158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Etwinning</a:t>
            </a:r>
            <a:r>
              <a:rPr lang="en-US" dirty="0"/>
              <a:t>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59133D-E329-4B47-ACE6-13640D3B2F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4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9D752-0322-4633-9BC7-C0E40D06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/>
              <a:t>ElRubius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A4D08E-B3FD-49FE-A1BB-68D2F46B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>
                <a:latin typeface="Britannic Bold"/>
              </a:rPr>
              <a:t>He is a </a:t>
            </a:r>
            <a:r>
              <a:rPr lang="en-US" sz="1900" dirty="0" err="1">
                <a:latin typeface="Britannic Bold"/>
              </a:rPr>
              <a:t>spanish</a:t>
            </a:r>
            <a:r>
              <a:rPr lang="en-US" sz="1900" dirty="0">
                <a:latin typeface="Britannic Bold"/>
              </a:rPr>
              <a:t> </a:t>
            </a:r>
            <a:r>
              <a:rPr lang="en-US" sz="1900" dirty="0" err="1">
                <a:latin typeface="Britannic Bold"/>
              </a:rPr>
              <a:t>YouTuber</a:t>
            </a:r>
            <a:r>
              <a:rPr lang="en-US" sz="1900" dirty="0">
                <a:latin typeface="Britannic Bold"/>
              </a:rPr>
              <a:t> who has almost 34 million </a:t>
            </a:r>
            <a:r>
              <a:rPr lang="en-US" sz="1900" dirty="0" err="1">
                <a:latin typeface="Britannic Bold"/>
              </a:rPr>
              <a:t>suscribers</a:t>
            </a:r>
            <a:r>
              <a:rPr lang="en-US" sz="1900" dirty="0">
                <a:latin typeface="Britannic Bold"/>
              </a:rPr>
              <a:t>.</a:t>
            </a:r>
            <a:endParaRPr lang="en-US" sz="1900" dirty="0"/>
          </a:p>
          <a:p>
            <a:r>
              <a:rPr lang="en-US" sz="1900" dirty="0">
                <a:latin typeface="Britannic Bold"/>
              </a:rPr>
              <a:t>He started creating videos since 2005, the exact same year that YouTube was created.</a:t>
            </a:r>
          </a:p>
          <a:p>
            <a:r>
              <a:rPr lang="en-US" sz="1900" dirty="0">
                <a:latin typeface="Britannic Bold"/>
              </a:rPr>
              <a:t>He </a:t>
            </a:r>
            <a:r>
              <a:rPr lang="en-US" sz="1900">
                <a:latin typeface="Britannic Bold"/>
              </a:rPr>
              <a:t>was </a:t>
            </a:r>
            <a:r>
              <a:rPr lang="en-US" sz="1900" smtClean="0">
                <a:latin typeface="Britannic Bold"/>
              </a:rPr>
              <a:t>born </a:t>
            </a:r>
            <a:r>
              <a:rPr lang="en-US" sz="1900">
                <a:latin typeface="Britannic Bold"/>
              </a:rPr>
              <a:t>in 1990,so he is now 29 years old.</a:t>
            </a:r>
          </a:p>
          <a:p>
            <a:r>
              <a:rPr lang="en-US" sz="1900" dirty="0">
                <a:latin typeface="Britannic Bold"/>
              </a:rPr>
              <a:t>He upload videos playing the fool and make people laugh.</a:t>
            </a:r>
          </a:p>
          <a:p>
            <a:r>
              <a:rPr lang="en-US" sz="1900" dirty="0">
                <a:latin typeface="Britannic Bold"/>
              </a:rPr>
              <a:t>He is the most famous </a:t>
            </a:r>
            <a:r>
              <a:rPr lang="en-US" sz="1900" dirty="0" err="1">
                <a:latin typeface="Britannic Bold"/>
              </a:rPr>
              <a:t>youtuber</a:t>
            </a:r>
            <a:r>
              <a:rPr lang="en-US" sz="1900" dirty="0">
                <a:latin typeface="Britannic Bold"/>
              </a:rPr>
              <a:t> in Spain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xmlns="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4" descr="Imagen que contiene persona, interior, mirando&#10;&#10;Descripción generada con confianza muy alta">
            <a:extLst>
              <a:ext uri="{FF2B5EF4-FFF2-40B4-BE49-F238E27FC236}">
                <a16:creationId xmlns:a16="http://schemas.microsoft.com/office/drawing/2014/main" xmlns="" id="{3E7913F7-6DFA-4CCE-AFA2-D7F34ECD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807657"/>
            <a:ext cx="5449889" cy="3242683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782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/>
              <a:t>  </a:t>
            </a:r>
            <a:r>
              <a:rPr lang="es-ES" dirty="0">
                <a:latin typeface="Broadway"/>
              </a:rPr>
              <a:t> </a:t>
            </a:r>
            <a:r>
              <a:rPr lang="es-ES" dirty="0" err="1">
                <a:latin typeface="Broadway"/>
              </a:rPr>
              <a:t>DjMariio</a:t>
            </a:r>
            <a:endParaRPr lang="es-ES">
              <a:latin typeface="Broadway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 err="1">
                <a:latin typeface="Britannic Bold"/>
                <a:cs typeface="FrankRuehl"/>
              </a:rPr>
              <a:t>DjMariio</a:t>
            </a:r>
            <a:r>
              <a:rPr lang="es-ES" dirty="0">
                <a:latin typeface="Britannic Bold"/>
                <a:cs typeface="FrankRuehl"/>
              </a:rPr>
              <a:t> </a:t>
            </a:r>
            <a:r>
              <a:rPr lang="es-ES" dirty="0" err="1">
                <a:latin typeface="Britannic Bold"/>
                <a:cs typeface="FrankRuehl"/>
              </a:rPr>
              <a:t>is</a:t>
            </a:r>
            <a:r>
              <a:rPr lang="es-ES" dirty="0">
                <a:latin typeface="Britannic Bold"/>
                <a:cs typeface="FrankRuehl"/>
              </a:rPr>
              <a:t> a </a:t>
            </a:r>
            <a:r>
              <a:rPr lang="es-ES" dirty="0" err="1">
                <a:latin typeface="Britannic Bold"/>
                <a:cs typeface="FrankRuehl"/>
              </a:rPr>
              <a:t>S</a:t>
            </a:r>
            <a:r>
              <a:rPr lang="es-ES" dirty="0" err="1" smtClean="0">
                <a:latin typeface="Britannic Bold"/>
                <a:cs typeface="FrankRuehl"/>
              </a:rPr>
              <a:t>panish</a:t>
            </a:r>
            <a:r>
              <a:rPr lang="es-ES" dirty="0" smtClean="0">
                <a:latin typeface="Britannic Bold"/>
                <a:cs typeface="FrankRuehl"/>
              </a:rPr>
              <a:t> </a:t>
            </a:r>
            <a:r>
              <a:rPr lang="es-ES" dirty="0" err="1">
                <a:latin typeface="Britannic Bold"/>
                <a:cs typeface="FrankRuehl"/>
              </a:rPr>
              <a:t>youtuber</a:t>
            </a:r>
            <a:r>
              <a:rPr lang="es-ES" dirty="0">
                <a:latin typeface="Britannic Bold"/>
                <a:cs typeface="FrankRuehl"/>
              </a:rPr>
              <a:t> </a:t>
            </a:r>
            <a:r>
              <a:rPr lang="es-ES" dirty="0" err="1">
                <a:latin typeface="Britannic Bold"/>
                <a:cs typeface="FrankRuehl"/>
              </a:rPr>
              <a:t>who</a:t>
            </a:r>
            <a:r>
              <a:rPr lang="es-ES" dirty="0">
                <a:latin typeface="Britannic Bold"/>
                <a:cs typeface="FrankRuehl"/>
              </a:rPr>
              <a:t> </a:t>
            </a:r>
            <a:r>
              <a:rPr lang="es-ES" dirty="0" err="1" smtClean="0">
                <a:latin typeface="Britannic Bold"/>
                <a:cs typeface="FrankRuehl"/>
              </a:rPr>
              <a:t>is</a:t>
            </a:r>
            <a:r>
              <a:rPr lang="es-ES" dirty="0" smtClean="0">
                <a:latin typeface="Britannic Bold"/>
                <a:cs typeface="FrankRuehl"/>
              </a:rPr>
              <a:t> </a:t>
            </a:r>
            <a:r>
              <a:rPr lang="es-ES" dirty="0">
                <a:latin typeface="Britannic Bold"/>
                <a:cs typeface="FrankRuehl"/>
              </a:rPr>
              <a:t>28 </a:t>
            </a:r>
            <a:r>
              <a:rPr lang="es-ES" dirty="0" err="1">
                <a:latin typeface="Britannic Bold"/>
                <a:cs typeface="FrankRuehl"/>
              </a:rPr>
              <a:t>years</a:t>
            </a:r>
            <a:r>
              <a:rPr lang="es-ES" dirty="0">
                <a:latin typeface="Britannic Bold"/>
                <a:cs typeface="FrankRuehl"/>
              </a:rPr>
              <a:t>.</a:t>
            </a:r>
          </a:p>
          <a:p>
            <a:r>
              <a:rPr lang="es-ES" dirty="0">
                <a:latin typeface="Britannic Bold"/>
                <a:cs typeface="FrankRuehl"/>
              </a:rPr>
              <a:t>He </a:t>
            </a:r>
            <a:r>
              <a:rPr lang="es-ES" dirty="0" err="1">
                <a:latin typeface="Britannic Bold"/>
                <a:cs typeface="FrankRuehl"/>
              </a:rPr>
              <a:t>was</a:t>
            </a:r>
            <a:r>
              <a:rPr lang="es-ES" dirty="0">
                <a:latin typeface="Britannic Bold"/>
                <a:cs typeface="FrankRuehl"/>
              </a:rPr>
              <a:t> </a:t>
            </a:r>
            <a:r>
              <a:rPr lang="es-ES" dirty="0" err="1" smtClean="0">
                <a:latin typeface="Britannic Bold"/>
                <a:cs typeface="FrankRuehl"/>
              </a:rPr>
              <a:t>born</a:t>
            </a:r>
            <a:r>
              <a:rPr lang="es-ES" dirty="0" smtClean="0">
                <a:latin typeface="Britannic Bold"/>
                <a:cs typeface="FrankRuehl"/>
              </a:rPr>
              <a:t> </a:t>
            </a:r>
            <a:r>
              <a:rPr lang="es-ES" dirty="0" err="1">
                <a:latin typeface="Britannic Bold"/>
                <a:cs typeface="FrankRuehl"/>
              </a:rPr>
              <a:t>the</a:t>
            </a:r>
            <a:r>
              <a:rPr lang="es-ES" dirty="0">
                <a:latin typeface="Britannic Bold"/>
                <a:cs typeface="FrankRuehl"/>
              </a:rPr>
              <a:t> 30 </a:t>
            </a:r>
            <a:r>
              <a:rPr lang="es-ES" dirty="0" err="1">
                <a:latin typeface="Britannic Bold"/>
                <a:cs typeface="FrankRuehl"/>
              </a:rPr>
              <a:t>August</a:t>
            </a:r>
            <a:r>
              <a:rPr lang="es-ES" dirty="0">
                <a:latin typeface="Britannic Bold"/>
                <a:cs typeface="FrankRuehl"/>
              </a:rPr>
              <a:t> 1990 in </a:t>
            </a:r>
            <a:r>
              <a:rPr lang="es-ES" dirty="0" err="1">
                <a:latin typeface="Britannic Bold"/>
                <a:cs typeface="FrankRuehl"/>
              </a:rPr>
              <a:t>Mostoles</a:t>
            </a:r>
            <a:r>
              <a:rPr lang="es-ES" dirty="0">
                <a:latin typeface="Britannic Bold"/>
                <a:cs typeface="FrankRuehl"/>
              </a:rPr>
              <a:t>.</a:t>
            </a:r>
          </a:p>
          <a:p>
            <a:r>
              <a:rPr lang="es-ES" dirty="0">
                <a:latin typeface="Britannic Bold"/>
                <a:cs typeface="FrankRuehl"/>
              </a:rPr>
              <a:t>He has 4,9 </a:t>
            </a:r>
            <a:r>
              <a:rPr lang="es-ES" dirty="0" err="1">
                <a:latin typeface="Britannic Bold"/>
                <a:cs typeface="FrankRuehl"/>
              </a:rPr>
              <a:t>millions</a:t>
            </a:r>
            <a:r>
              <a:rPr lang="es-ES" dirty="0">
                <a:latin typeface="Britannic Bold"/>
                <a:cs typeface="FrankRuehl"/>
              </a:rPr>
              <a:t> </a:t>
            </a:r>
            <a:r>
              <a:rPr lang="es-ES" dirty="0" err="1">
                <a:latin typeface="Britannic Bold"/>
                <a:cs typeface="FrankRuehl"/>
              </a:rPr>
              <a:t>suscribers</a:t>
            </a:r>
            <a:r>
              <a:rPr lang="es-ES" dirty="0">
                <a:latin typeface="Britannic Bold"/>
                <a:cs typeface="FrankRuehl"/>
              </a:rPr>
              <a:t> </a:t>
            </a:r>
            <a:r>
              <a:rPr lang="es-ES" dirty="0" err="1">
                <a:latin typeface="Britannic Bold"/>
                <a:cs typeface="FrankRuehl"/>
              </a:rPr>
              <a:t>on</a:t>
            </a:r>
            <a:r>
              <a:rPr lang="es-ES" dirty="0">
                <a:latin typeface="Britannic Bold"/>
                <a:cs typeface="FrankRuehl"/>
              </a:rPr>
              <a:t> YouTube and he </a:t>
            </a:r>
            <a:r>
              <a:rPr lang="es-ES" dirty="0" err="1">
                <a:latin typeface="Britannic Bold"/>
                <a:cs typeface="FrankRuehl"/>
              </a:rPr>
              <a:t>upload</a:t>
            </a:r>
            <a:r>
              <a:rPr lang="es-ES" dirty="0">
                <a:latin typeface="Britannic Bold"/>
                <a:cs typeface="FrankRuehl"/>
              </a:rPr>
              <a:t> </a:t>
            </a:r>
            <a:r>
              <a:rPr lang="es-ES" dirty="0" err="1">
                <a:latin typeface="Britannic Bold"/>
                <a:cs typeface="FrankRuehl"/>
              </a:rPr>
              <a:t>videogames</a:t>
            </a:r>
            <a:r>
              <a:rPr lang="es-ES" dirty="0">
                <a:latin typeface="Britannic Bold"/>
                <a:cs typeface="FrankRuehl"/>
              </a:rPr>
              <a:t> </a:t>
            </a:r>
            <a:r>
              <a:rPr lang="es-ES" dirty="0" err="1">
                <a:latin typeface="Britannic Bold"/>
                <a:cs typeface="FrankRuehl"/>
              </a:rPr>
              <a:t>like</a:t>
            </a:r>
            <a:r>
              <a:rPr lang="es-ES" dirty="0">
                <a:latin typeface="Britannic Bold"/>
                <a:cs typeface="FrankRuehl"/>
              </a:rPr>
              <a:t> FIFA 19 and </a:t>
            </a:r>
            <a:r>
              <a:rPr lang="es-ES" dirty="0" err="1">
                <a:latin typeface="Britannic Bold"/>
                <a:cs typeface="FrankRuehl"/>
              </a:rPr>
              <a:t>Fortnite</a:t>
            </a:r>
            <a:r>
              <a:rPr lang="es-ES" dirty="0">
                <a:latin typeface="Britannic Bold"/>
                <a:cs typeface="FrankRuehl"/>
              </a:rPr>
              <a:t>.</a:t>
            </a:r>
          </a:p>
          <a:p>
            <a:r>
              <a:rPr lang="es-ES" dirty="0" err="1">
                <a:latin typeface="Britannic Bold"/>
                <a:cs typeface="FrankRuehl"/>
              </a:rPr>
              <a:t>His</a:t>
            </a:r>
            <a:r>
              <a:rPr lang="es-ES" dirty="0">
                <a:latin typeface="Britannic Bold"/>
                <a:cs typeface="FrankRuehl"/>
              </a:rPr>
              <a:t> </a:t>
            </a:r>
            <a:r>
              <a:rPr lang="es-ES" dirty="0" err="1">
                <a:latin typeface="Britannic Bold"/>
                <a:cs typeface="FrankRuehl"/>
              </a:rPr>
              <a:t>first</a:t>
            </a:r>
            <a:r>
              <a:rPr lang="es-ES" dirty="0">
                <a:latin typeface="Britannic Bold"/>
                <a:cs typeface="FrankRuehl"/>
              </a:rPr>
              <a:t> video </a:t>
            </a:r>
            <a:r>
              <a:rPr lang="es-ES" dirty="0" err="1">
                <a:latin typeface="Britannic Bold"/>
                <a:cs typeface="FrankRuehl"/>
              </a:rPr>
              <a:t>was</a:t>
            </a:r>
            <a:r>
              <a:rPr lang="es-ES" dirty="0">
                <a:latin typeface="Britannic Bold"/>
                <a:cs typeface="FrankRuehl"/>
              </a:rPr>
              <a:t> </a:t>
            </a:r>
            <a:r>
              <a:rPr lang="es-ES" dirty="0" err="1" smtClean="0">
                <a:latin typeface="Britannic Bold"/>
                <a:cs typeface="FrankRuehl"/>
              </a:rPr>
              <a:t>uploaded</a:t>
            </a:r>
            <a:r>
              <a:rPr lang="es-ES" dirty="0" smtClean="0">
                <a:latin typeface="Britannic Bold"/>
                <a:cs typeface="FrankRuehl"/>
              </a:rPr>
              <a:t> </a:t>
            </a:r>
            <a:r>
              <a:rPr lang="es-ES" dirty="0">
                <a:latin typeface="Britannic Bold"/>
                <a:cs typeface="FrankRuehl"/>
              </a:rPr>
              <a:t>in 2009,there </a:t>
            </a:r>
            <a:r>
              <a:rPr lang="es-ES" dirty="0" err="1">
                <a:latin typeface="Britannic Bold"/>
                <a:cs typeface="FrankRuehl"/>
              </a:rPr>
              <a:t>was</a:t>
            </a:r>
            <a:r>
              <a:rPr lang="es-ES" dirty="0">
                <a:latin typeface="Britannic Bold"/>
                <a:cs typeface="FrankRuehl"/>
              </a:rPr>
              <a:t> a video of </a:t>
            </a:r>
            <a:r>
              <a:rPr lang="es-ES" dirty="0" err="1">
                <a:latin typeface="Britannic Bold"/>
                <a:cs typeface="FrankRuehl"/>
              </a:rPr>
              <a:t>Call</a:t>
            </a:r>
            <a:r>
              <a:rPr lang="es-ES" dirty="0">
                <a:latin typeface="Britannic Bold"/>
                <a:cs typeface="FrankRuehl"/>
              </a:rPr>
              <a:t> Of </a:t>
            </a:r>
            <a:r>
              <a:rPr lang="es-ES" dirty="0" err="1">
                <a:latin typeface="Britannic Bold"/>
                <a:cs typeface="FrankRuehl"/>
              </a:rPr>
              <a:t>Duty</a:t>
            </a:r>
            <a:r>
              <a:rPr lang="es-ES" dirty="0">
                <a:latin typeface="Britannic Bold"/>
                <a:cs typeface="FrankRuehl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E6CB91-AD95-4E0E-933E-0BF77C862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F3440DC5-3269-4783-9AF3-0D4A97B6C8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persona, interior, hombre, pared&#10;&#10;Descripción generada con confianza muy alta">
            <a:extLst>
              <a:ext uri="{FF2B5EF4-FFF2-40B4-BE49-F238E27FC236}">
                <a16:creationId xmlns:a16="http://schemas.microsoft.com/office/drawing/2014/main" xmlns="" id="{5A30429C-EF9F-48D5-98F2-9C12C1FF4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57" r="13358"/>
          <a:stretch/>
        </p:blipFill>
        <p:spPr>
          <a:xfrm>
            <a:off x="7060689" y="967430"/>
            <a:ext cx="4163991" cy="4773591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8707299-5FA7-4461-A006-1980FBD9C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5786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59</Words>
  <Application>Microsoft Office PowerPoint</Application>
  <PresentationFormat>Personalizado</PresentationFormat>
  <Paragraphs>12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Ion</vt:lpstr>
      <vt:lpstr>Etwinning Project</vt:lpstr>
      <vt:lpstr>ElRubius</vt:lpstr>
      <vt:lpstr>   DjMariio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Nerea Martín</cp:lastModifiedBy>
  <cp:revision>143</cp:revision>
  <dcterms:created xsi:type="dcterms:W3CDTF">2013-07-30T10:55:14Z</dcterms:created>
  <dcterms:modified xsi:type="dcterms:W3CDTF">2019-03-03T21:42:41Z</dcterms:modified>
</cp:coreProperties>
</file>