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0FC44-4225-4514-B6D9-27D84D2F30E1}" v="310" dt="2019-02-26T22:32:34.990"/>
    <p1510:client id="{D496BCC6-D2F3-4EC0-B4A1-FFE2FECC805C}" v="401" dt="2019-02-26T23:11:58.849"/>
    <p1510:client id="{358FC4E2-1D22-E746-C13F-A84513965C46}" v="232" dt="2019-02-27T06:48:50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068" y="570781"/>
            <a:ext cx="8609998" cy="3343958"/>
          </a:xfrm>
        </p:spPr>
        <p:txBody>
          <a:bodyPr/>
          <a:lstStyle/>
          <a:p>
            <a:r>
              <a:rPr lang="es-ES" sz="9600" err="1">
                <a:latin typeface="Algerian"/>
              </a:rPr>
              <a:t>influencers</a:t>
            </a:r>
            <a:endParaRPr lang="es-ES" sz="9600">
              <a:latin typeface="Algeri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persona, sujetando, interior, mujer&#10;&#10;Descripción generada con confianza muy alta">
            <a:extLst>
              <a:ext uri="{FF2B5EF4-FFF2-40B4-BE49-F238E27FC236}">
                <a16:creationId xmlns:a16="http://schemas.microsoft.com/office/drawing/2014/main" id="{134A2E99-728D-4A01-993E-CFAD1F9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4" y="3863"/>
            <a:ext cx="3531080" cy="1976348"/>
          </a:xfrm>
          <a:prstGeom prst="rect">
            <a:avLst/>
          </a:prstGeom>
        </p:spPr>
      </p:pic>
      <p:pic>
        <p:nvPicPr>
          <p:cNvPr id="6" name="Imagen 6" descr="Imagen que contiene edificio, exterior, persona, suelo&#10;&#10;Descripción generada con confianza muy alta">
            <a:extLst>
              <a:ext uri="{FF2B5EF4-FFF2-40B4-BE49-F238E27FC236}">
                <a16:creationId xmlns:a16="http://schemas.microsoft.com/office/drawing/2014/main" id="{7F8ABBE4-B99B-497E-8BBE-E33A48D4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791" y="3863"/>
            <a:ext cx="2527360" cy="2594575"/>
          </a:xfrm>
          <a:prstGeom prst="rect">
            <a:avLst/>
          </a:prstGeom>
        </p:spPr>
      </p:pic>
      <p:pic>
        <p:nvPicPr>
          <p:cNvPr id="8" name="Imagen 8" descr="Imagen que contiene ropa, persona, exterior, edificio&#10;&#10;Descripción generada con confianza muy alta">
            <a:extLst>
              <a:ext uri="{FF2B5EF4-FFF2-40B4-BE49-F238E27FC236}">
                <a16:creationId xmlns:a16="http://schemas.microsoft.com/office/drawing/2014/main" id="{97012F77-6D3B-4F8A-93F3-9B6F7BB2A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570" y="4333432"/>
            <a:ext cx="2872596" cy="2504346"/>
          </a:xfrm>
          <a:prstGeom prst="rect">
            <a:avLst/>
          </a:prstGeom>
        </p:spPr>
      </p:pic>
      <p:pic>
        <p:nvPicPr>
          <p:cNvPr id="10" name="Imagen 10" descr="Imagen que contiene hierba, persona, deporte, reproductor&#10;&#10;Descripción generada con confianza muy alta">
            <a:extLst>
              <a:ext uri="{FF2B5EF4-FFF2-40B4-BE49-F238E27FC236}">
                <a16:creationId xmlns:a16="http://schemas.microsoft.com/office/drawing/2014/main" id="{D5A6F702-4DFF-4567-820E-B12CA3DA8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739" y="1093"/>
            <a:ext cx="3792747" cy="2125663"/>
          </a:xfrm>
          <a:prstGeom prst="rect">
            <a:avLst/>
          </a:prstGeom>
        </p:spPr>
      </p:pic>
      <p:pic>
        <p:nvPicPr>
          <p:cNvPr id="12" name="Imagen 12" descr="Imagen que contiene hierba, deporte, juego atlético, persona&#10;&#10;Descripción generada con confianza muy alta">
            <a:extLst>
              <a:ext uri="{FF2B5EF4-FFF2-40B4-BE49-F238E27FC236}">
                <a16:creationId xmlns:a16="http://schemas.microsoft.com/office/drawing/2014/main" id="{51A4D01D-616D-48AA-8460-BC0995137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382" y="4771807"/>
            <a:ext cx="3735237" cy="2087669"/>
          </a:xfrm>
          <a:prstGeom prst="rect">
            <a:avLst/>
          </a:prstGeom>
        </p:spPr>
      </p:pic>
      <p:pic>
        <p:nvPicPr>
          <p:cNvPr id="14" name="Imagen 14" descr="Imagen que contiene persona, hombre, sujetando, reproductor&#10;&#10;Descripción generada con confianza muy alta">
            <a:extLst>
              <a:ext uri="{FF2B5EF4-FFF2-40B4-BE49-F238E27FC236}">
                <a16:creationId xmlns:a16="http://schemas.microsoft.com/office/drawing/2014/main" id="{D2354C7A-B944-4939-ADB1-85E8793DC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2971" y="3863"/>
            <a:ext cx="2502020" cy="3529102"/>
          </a:xfrm>
          <a:prstGeom prst="rect">
            <a:avLst/>
          </a:prstGeom>
        </p:spPr>
      </p:pic>
      <p:pic>
        <p:nvPicPr>
          <p:cNvPr id="16" name="Imagen 16" descr="Imagen que contiene persona, deporte, reproductor, hombre&#10;&#10;Descripción generada con confianza muy alta">
            <a:extLst>
              <a:ext uri="{FF2B5EF4-FFF2-40B4-BE49-F238E27FC236}">
                <a16:creationId xmlns:a16="http://schemas.microsoft.com/office/drawing/2014/main" id="{050958AB-C771-420A-9311-8E0B01128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8351" y="4133670"/>
            <a:ext cx="2895600" cy="2788848"/>
          </a:xfrm>
          <a:prstGeom prst="rect">
            <a:avLst/>
          </a:prstGeom>
        </p:spPr>
      </p:pic>
      <p:pic>
        <p:nvPicPr>
          <p:cNvPr id="18" name="Imagen 18" descr="Imagen que contiene persona, hierba, juego atlético, exterior&#10;&#10;Descripción generada con confianza muy alta">
            <a:extLst>
              <a:ext uri="{FF2B5EF4-FFF2-40B4-BE49-F238E27FC236}">
                <a16:creationId xmlns:a16="http://schemas.microsoft.com/office/drawing/2014/main" id="{263F3814-E220-41DB-A82A-881E70C96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" y="4000769"/>
            <a:ext cx="2746616" cy="28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57182-3DFA-41A2-B39E-DE2A64A8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7710" y="-1657709"/>
            <a:ext cx="8825658" cy="3329581"/>
          </a:xfrm>
        </p:spPr>
        <p:txBody>
          <a:bodyPr/>
          <a:lstStyle/>
          <a:p>
            <a:r>
              <a:rPr lang="es-ES" sz="8800">
                <a:solidFill>
                  <a:srgbClr val="FF0000"/>
                </a:solidFill>
                <a:latin typeface="Bernard MT Condensed"/>
              </a:rPr>
              <a:t>THEGREFG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EC5D71-9FA5-4E3C-BD69-FDD97BCD7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29" y="1715003"/>
            <a:ext cx="6827206" cy="34637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err="1">
                <a:solidFill>
                  <a:schemeClr val="tx1"/>
                </a:solidFill>
                <a:latin typeface="Arial Black"/>
              </a:rPr>
              <a:t>Thegrefg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is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a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very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 famous Spanish youtuber with 10 million subscribers on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youtube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. This youtuber influences many people to buy and play ''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fornite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'' one of the most popular videogames for young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people.he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influences these people since he is a content creator of this game.</a:t>
            </a:r>
          </a:p>
          <a:p>
            <a:r>
              <a:rPr lang="en" sz="2400">
                <a:solidFill>
                  <a:schemeClr val="tx1"/>
                </a:solidFill>
                <a:latin typeface="Arial Black"/>
              </a:rPr>
              <a:t>He also use other socials networks like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instagram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twitter, mixer and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facebook</a:t>
            </a:r>
            <a:endParaRPr lang="en" sz="240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4" name="Imagen 4" descr="Imagen que contiene persona, sentado, escena, agua&#10;&#10;Descripción generada con confianza muy alta">
            <a:extLst>
              <a:ext uri="{FF2B5EF4-FFF2-40B4-BE49-F238E27FC236}">
                <a16:creationId xmlns:a16="http://schemas.microsoft.com/office/drawing/2014/main" id="{3CF17978-AB64-4094-8A8A-2FB5D281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18" y="2146090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404E9-5020-4771-AA52-3A4C02E7D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3295" y="-1657709"/>
            <a:ext cx="5222325" cy="3329581"/>
          </a:xfrm>
        </p:spPr>
        <p:txBody>
          <a:bodyPr>
            <a:normAutofit/>
          </a:bodyPr>
          <a:lstStyle/>
          <a:p>
            <a:r>
              <a:rPr lang="es-ES" sz="8800">
                <a:solidFill>
                  <a:srgbClr val="FF0000"/>
                </a:solidFill>
                <a:latin typeface="Bernard MT Condensed"/>
              </a:rPr>
              <a:t>KOKE</a:t>
            </a:r>
            <a:endParaRPr lang="es-ES" sz="8800" err="1">
              <a:solidFill>
                <a:srgbClr val="FF0000"/>
              </a:solidFill>
              <a:latin typeface="Bernard MT Condensed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66F4D3-5F12-4CF3-872F-E99361D28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333" y="1858776"/>
            <a:ext cx="5883684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" sz="2400" err="1">
                <a:solidFill>
                  <a:schemeClr val="tx1"/>
                </a:solidFill>
                <a:latin typeface="Arial Black"/>
              </a:rPr>
              <a:t>koke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is a Spanish footballer who currently plays in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atletico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de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madrid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. This footballer is with adidas so most of his clothes especially the football boots are of this brand.
Koke influences many children to buy their football boots because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koke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is their idol and they want to wear the same as hi.</a:t>
            </a:r>
            <a:endParaRPr lang="es-ES" sz="240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Imagen 4" descr="Imagen que contiene hierba, persona, reproductor, exterior&#10;&#10;Descripción generada con confianza muy alta">
            <a:extLst>
              <a:ext uri="{FF2B5EF4-FFF2-40B4-BE49-F238E27FC236}">
                <a16:creationId xmlns:a16="http://schemas.microsoft.com/office/drawing/2014/main" id="{D9399C64-1162-4EAF-A675-649FEF08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0" y="2040838"/>
            <a:ext cx="3080609" cy="26023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319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DB609-8C60-4D5B-92AF-8C78402ED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823" y="-1729596"/>
            <a:ext cx="8825658" cy="3329581"/>
          </a:xfrm>
        </p:spPr>
        <p:txBody>
          <a:bodyPr/>
          <a:lstStyle/>
          <a:p>
            <a:r>
              <a:rPr lang="es-ES" sz="8800">
                <a:solidFill>
                  <a:srgbClr val="FF0000"/>
                </a:solidFill>
                <a:latin typeface="Bernard MT Condensed"/>
              </a:rPr>
              <a:t>ZOE LAVERNE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A099C2-B0FA-45C0-A6AB-8F5E1AC9C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62" y="2228622"/>
            <a:ext cx="5160176" cy="4172178"/>
          </a:xfrm>
        </p:spPr>
        <p:txBody>
          <a:bodyPr>
            <a:normAutofit fontScale="92500" lnSpcReduction="10000"/>
          </a:bodyPr>
          <a:lstStyle/>
          <a:p>
            <a:r>
              <a:rPr lang="es-ES" sz="2400" err="1">
                <a:solidFill>
                  <a:schemeClr val="tx1"/>
                </a:solidFill>
                <a:latin typeface="Arial Black"/>
              </a:rPr>
              <a:t>Zoe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laverne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is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a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famous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german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influencers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that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is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a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sensation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of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TikTOk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app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where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you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can do videos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dancing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or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doing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strange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things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with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music. </a:t>
            </a:r>
            <a:r>
              <a:rPr lang="es-ES" sz="2400" err="1">
                <a:solidFill>
                  <a:schemeClr val="tx1"/>
                </a:solidFill>
                <a:latin typeface="Arial Black"/>
              </a:rPr>
              <a:t>She</a:t>
            </a:r>
            <a:r>
              <a:rPr lang="es-ES" sz="2400">
                <a:solidFill>
                  <a:schemeClr val="tx1"/>
                </a:solidFill>
                <a:latin typeface="Arial Black"/>
              </a:rPr>
              <a:t> has 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has more than 4.1 million fans in the application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ans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she Post videos of lip sync in </a:t>
            </a:r>
            <a:r>
              <a:rPr lang="en" sz="2400" err="1">
                <a:solidFill>
                  <a:schemeClr val="tx1"/>
                </a:solidFill>
                <a:latin typeface="Arial Black"/>
              </a:rPr>
              <a:t>TikTok</a:t>
            </a:r>
            <a:r>
              <a:rPr lang="en" sz="2400">
                <a:solidFill>
                  <a:schemeClr val="tx1"/>
                </a:solidFill>
                <a:latin typeface="Arial Black"/>
              </a:rPr>
              <a:t> and also answer questions from her fans through vlogs.</a:t>
            </a:r>
            <a:endParaRPr lang="es-ES" sz="240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4" name="Imagen 4" descr="Imagen que contiene persona, interior, ventana, mujer&#10;&#10;Descripción generada con confianza muy alta">
            <a:extLst>
              <a:ext uri="{FF2B5EF4-FFF2-40B4-BE49-F238E27FC236}">
                <a16:creationId xmlns:a16="http://schemas.microsoft.com/office/drawing/2014/main" id="{34A704B5-E90F-47C0-8E8C-DA1B7554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384" y="2420499"/>
            <a:ext cx="4219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8A50E-82BB-467C-9B2D-7D224FE96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842" y="-1513936"/>
            <a:ext cx="8825658" cy="3329581"/>
          </a:xfrm>
        </p:spPr>
        <p:txBody>
          <a:bodyPr/>
          <a:lstStyle/>
          <a:p>
            <a:r>
              <a:rPr lang="es-ES" sz="8800">
                <a:solidFill>
                  <a:srgbClr val="FF0000"/>
                </a:solidFill>
                <a:latin typeface="Bernard MT Condensed"/>
              </a:rPr>
              <a:t>JULIA BEAUTX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81D414-A916-49BF-9B9F-0F35797E5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29" y="2433871"/>
            <a:ext cx="6812828" cy="17959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s-ES" sz="2400">
              <a:solidFill>
                <a:schemeClr val="tx1"/>
              </a:solidFill>
              <a:latin typeface="CENTURY GHOTYC"/>
            </a:endParaRPr>
          </a:p>
          <a:p>
            <a:endParaRPr lang="es-ES" sz="2400">
              <a:solidFill>
                <a:schemeClr val="tx1"/>
              </a:solidFill>
              <a:latin typeface="CENTURY GHOTYC"/>
            </a:endParaRPr>
          </a:p>
        </p:txBody>
      </p:sp>
      <p:pic>
        <p:nvPicPr>
          <p:cNvPr id="4" name="Imagen 4" descr="Imagen que contiene persona, exterior, suelo, cielo&#10;&#10;Descripción generada con confianza muy alta">
            <a:extLst>
              <a:ext uri="{FF2B5EF4-FFF2-40B4-BE49-F238E27FC236}">
                <a16:creationId xmlns:a16="http://schemas.microsoft.com/office/drawing/2014/main" id="{2D58AD47-CE08-4B9B-87A2-17756A13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44" y="2367947"/>
            <a:ext cx="3514725" cy="35147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6AE966-58D3-4B85-8AAD-288FD3688126}"/>
              </a:ext>
            </a:extLst>
          </p:cNvPr>
          <p:cNvSpPr txBox="1"/>
          <p:nvPr/>
        </p:nvSpPr>
        <p:spPr>
          <a:xfrm>
            <a:off x="533400" y="2159000"/>
            <a:ext cx="632460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 Black"/>
              </a:rPr>
              <a:t>She is a famous </a:t>
            </a:r>
            <a:r>
              <a:rPr lang="en-US" sz="2400" err="1">
                <a:latin typeface="Arial Black"/>
              </a:rPr>
              <a:t>german</a:t>
            </a:r>
            <a:r>
              <a:rPr lang="en-US" sz="2400">
                <a:latin typeface="Arial Black"/>
              </a:rPr>
              <a:t> influencer especially for teenager, who talks about beauty, lifestyle, and DIY ( Do it yourself) crafting YouTuber. She has   over 1.6 million subscribers on YouTube and 2 million followers on Instagram. Her videos consist of tutorials, challenges, tags, and more.</a:t>
            </a:r>
          </a:p>
        </p:txBody>
      </p:sp>
    </p:spTree>
    <p:extLst>
      <p:ext uri="{BB962C8B-B14F-4D97-AF65-F5344CB8AC3E}">
        <p14:creationId xmlns:p14="http://schemas.microsoft.com/office/powerpoint/2010/main" val="403679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BA8F1-DE77-4737-A6FE-9BF2A590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s-ES"/>
              <a:t>      </a:t>
            </a:r>
            <a:r>
              <a:rPr lang="es-ES" sz="6600">
                <a:solidFill>
                  <a:srgbClr val="FF0000"/>
                </a:solidFill>
                <a:latin typeface="Bernard MT Condensed"/>
              </a:rPr>
              <a:t>EL CEJAS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0C4E0-8A84-4608-97A1-55334269A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latin typeface="Arial Black"/>
              </a:rPr>
              <a:t>EL CEJAS IS A SPANISH INFLUENCER THAT UPLOAD VIDEOS OF HUMOR WHERE HE INTERPRETATION A CHARACTER CREATED BY HIMSELF </a:t>
            </a:r>
          </a:p>
          <a:p>
            <a:r>
              <a:rPr lang="es-ES">
                <a:latin typeface="Arial Black"/>
              </a:rPr>
              <a:t>HE HAVE 1.4 MILLION OF FOLLOWERS AND GETTING IT VERY QUICKLY</a:t>
            </a:r>
          </a:p>
          <a:p>
            <a:endParaRPr lang="es-ES"/>
          </a:p>
        </p:txBody>
      </p:sp>
      <p:pic>
        <p:nvPicPr>
          <p:cNvPr id="4" name="Imagen 4" descr="Imagen que contiene persona, hombre, música&#10;&#10;Descripción generada con confianza alta">
            <a:extLst>
              <a:ext uri="{FF2B5EF4-FFF2-40B4-BE49-F238E27FC236}">
                <a16:creationId xmlns:a16="http://schemas.microsoft.com/office/drawing/2014/main" id="{B7849B2F-1E57-4418-8181-5E4C95806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32" r="15571" b="-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D3BF2-8F1E-4D23-9AAF-E2B0481B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 algn="just"/>
            <a:r>
              <a:rPr lang="es-ES">
                <a:solidFill>
                  <a:srgbClr val="FF0000"/>
                </a:solidFill>
                <a:latin typeface="Bernard MT Condensed"/>
              </a:rPr>
              <a:t> </a:t>
            </a:r>
            <a:r>
              <a:rPr lang="es-ES" sz="6600">
                <a:solidFill>
                  <a:srgbClr val="FF0000"/>
                </a:solidFill>
                <a:latin typeface="Bernard MT Condensed"/>
              </a:rPr>
              <a:t>DJ MARIO</a:t>
            </a:r>
            <a:endParaRPr lang="es-ES" sz="6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93691-22A8-42B5-84D3-7E9A7629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1" y="2052214"/>
            <a:ext cx="4338409" cy="41961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>
                <a:latin typeface="Arial Black"/>
              </a:rPr>
              <a:t>HE IS THE MOST IMPORTANT YOUTUBER OF FIFA IN SPAIN WITH 5 MILLIONS OF SUBSCRIBERS AND ONE OF THE MOST IMPORTANT INFLUENCERS </a:t>
            </a:r>
          </a:p>
          <a:p>
            <a:r>
              <a:rPr lang="es-ES">
                <a:latin typeface="Arial Black"/>
              </a:rPr>
              <a:t> LOTS OF BOYS AND MENS BUY THE GAME FOR HIS VIDEOS </a:t>
            </a:r>
          </a:p>
          <a:p>
            <a:r>
              <a:rPr lang="es-ES">
                <a:latin typeface="Arial Black"/>
              </a:rPr>
              <a:t> HE IS VERY FAMOUS FOR HIS ANGERS</a:t>
            </a:r>
          </a:p>
          <a:p>
            <a:endParaRPr lang="es-ES"/>
          </a:p>
          <a:p>
            <a:endParaRPr lang="es-ES"/>
          </a:p>
        </p:txBody>
      </p:sp>
      <p:pic>
        <p:nvPicPr>
          <p:cNvPr id="4" name="Imagen 4" descr="Imagen que contiene persona, ropa&#10;&#10;Descripción generada con confianza alta">
            <a:extLst>
              <a:ext uri="{FF2B5EF4-FFF2-40B4-BE49-F238E27FC236}">
                <a16:creationId xmlns:a16="http://schemas.microsoft.com/office/drawing/2014/main" id="{FF1488A2-FB07-4FD8-97CA-DE310C512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4" r="9731" b="-1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528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Ion</vt:lpstr>
      <vt:lpstr>influencers</vt:lpstr>
      <vt:lpstr>THEGREFG</vt:lpstr>
      <vt:lpstr>KOKE</vt:lpstr>
      <vt:lpstr>ZOE LAVERNE</vt:lpstr>
      <vt:lpstr>JULIA BEAUTX</vt:lpstr>
      <vt:lpstr>      EL CEJAS</vt:lpstr>
      <vt:lpstr> DJ MARIO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revision>2</cp:revision>
  <dcterms:created xsi:type="dcterms:W3CDTF">2013-07-30T10:55:14Z</dcterms:created>
  <dcterms:modified xsi:type="dcterms:W3CDTF">2019-02-27T06:50:48Z</dcterms:modified>
</cp:coreProperties>
</file>