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F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A376-ABA5-4C30-AA87-D4E17219A403}" type="datetimeFigureOut">
              <a:rPr lang="es-ES" smtClean="0"/>
              <a:t>24/02/2019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BE13-5514-49EF-B8E6-F38F693343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948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A376-ABA5-4C30-AA87-D4E17219A403}" type="datetimeFigureOut">
              <a:rPr lang="es-ES" smtClean="0"/>
              <a:t>24/02/2019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BE13-5514-49EF-B8E6-F38F693343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57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A376-ABA5-4C30-AA87-D4E17219A403}" type="datetimeFigureOut">
              <a:rPr lang="es-ES" smtClean="0"/>
              <a:t>24/02/2019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BE13-5514-49EF-B8E6-F38F693343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385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A376-ABA5-4C30-AA87-D4E17219A403}" type="datetimeFigureOut">
              <a:rPr lang="es-ES" smtClean="0"/>
              <a:t>24/02/2019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BE13-5514-49EF-B8E6-F38F693343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609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A376-ABA5-4C30-AA87-D4E17219A403}" type="datetimeFigureOut">
              <a:rPr lang="es-ES" smtClean="0"/>
              <a:t>24/02/2019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BE13-5514-49EF-B8E6-F38F693343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927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A376-ABA5-4C30-AA87-D4E17219A403}" type="datetimeFigureOut">
              <a:rPr lang="es-ES" smtClean="0"/>
              <a:t>24/02/2019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BE13-5514-49EF-B8E6-F38F693343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27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A376-ABA5-4C30-AA87-D4E17219A403}" type="datetimeFigureOut">
              <a:rPr lang="es-ES" smtClean="0"/>
              <a:t>24/02/2019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BE13-5514-49EF-B8E6-F38F693343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48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A376-ABA5-4C30-AA87-D4E17219A403}" type="datetimeFigureOut">
              <a:rPr lang="es-ES" smtClean="0"/>
              <a:t>24/02/2019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BE13-5514-49EF-B8E6-F38F693343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4036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A376-ABA5-4C30-AA87-D4E17219A403}" type="datetimeFigureOut">
              <a:rPr lang="es-ES" smtClean="0"/>
              <a:t>24/02/2019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BE13-5514-49EF-B8E6-F38F693343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10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A376-ABA5-4C30-AA87-D4E17219A403}" type="datetimeFigureOut">
              <a:rPr lang="es-ES" smtClean="0"/>
              <a:t>24/02/2019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BE13-5514-49EF-B8E6-F38F693343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107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A376-ABA5-4C30-AA87-D4E17219A403}" type="datetimeFigureOut">
              <a:rPr lang="es-ES" smtClean="0"/>
              <a:t>24/02/2019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BE13-5514-49EF-B8E6-F38F693343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4344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AF29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7A376-ABA5-4C30-AA87-D4E17219A403}" type="datetimeFigureOut">
              <a:rPr lang="es-ES" smtClean="0"/>
              <a:t>24/02/2019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BBE13-5514-49EF-B8E6-F38F693343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cap="small" dirty="0" smtClean="0"/>
              <a:t>Irene  Rangel Palacios </a:t>
            </a:r>
          </a:p>
          <a:p>
            <a:r>
              <a:rPr lang="es-ES" cap="small" dirty="0" smtClean="0"/>
              <a:t>Marta Acosta Pérez </a:t>
            </a:r>
            <a:endParaRPr lang="es-ES" cap="smal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1" y="1957589"/>
            <a:ext cx="5927836" cy="106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39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600" dirty="0" smtClean="0"/>
              <a:t>Medicine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/>
              <a:t>B</a:t>
            </a:r>
            <a:r>
              <a:rPr lang="es-ES" dirty="0" err="1" smtClean="0"/>
              <a:t>efore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6520" y="1080180"/>
            <a:ext cx="6045870" cy="4788808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2400" dirty="0" smtClean="0"/>
              <a:t>When</a:t>
            </a:r>
            <a:r>
              <a:rPr lang="es-ES" sz="2400" dirty="0" smtClean="0"/>
              <a:t> </a:t>
            </a:r>
            <a:r>
              <a:rPr lang="es-ES" sz="2400" dirty="0" err="1" smtClean="0"/>
              <a:t>people</a:t>
            </a:r>
            <a:r>
              <a:rPr lang="es-ES" sz="2400" dirty="0" smtClean="0"/>
              <a:t>  </a:t>
            </a:r>
            <a:r>
              <a:rPr lang="es-ES" sz="2400" dirty="0" err="1" smtClean="0"/>
              <a:t>got</a:t>
            </a:r>
            <a:r>
              <a:rPr lang="es-ES" sz="2400" dirty="0" smtClean="0"/>
              <a:t> </a:t>
            </a:r>
            <a:r>
              <a:rPr lang="es-ES" sz="2400" dirty="0" err="1" smtClean="0"/>
              <a:t>ill</a:t>
            </a:r>
            <a:r>
              <a:rPr lang="es-ES" sz="2400" dirty="0" smtClean="0"/>
              <a:t> </a:t>
            </a:r>
            <a:r>
              <a:rPr lang="es-ES" sz="2400" dirty="0" err="1" smtClean="0"/>
              <a:t>rich</a:t>
            </a:r>
            <a:r>
              <a:rPr lang="es-ES" sz="2400" dirty="0" smtClean="0"/>
              <a:t> </a:t>
            </a:r>
            <a:r>
              <a:rPr lang="es-ES" sz="2400" dirty="0" err="1" smtClean="0"/>
              <a:t>people</a:t>
            </a:r>
            <a:r>
              <a:rPr lang="es-ES" sz="2400" dirty="0" smtClean="0"/>
              <a:t> </a:t>
            </a:r>
            <a:r>
              <a:rPr lang="es-ES" sz="2400" dirty="0" err="1" smtClean="0"/>
              <a:t>went</a:t>
            </a:r>
            <a:r>
              <a:rPr lang="es-ES" sz="2400" dirty="0" smtClean="0"/>
              <a:t> to </a:t>
            </a:r>
            <a:r>
              <a:rPr lang="es-ES" sz="2400" dirty="0" err="1" smtClean="0"/>
              <a:t>the</a:t>
            </a:r>
            <a:r>
              <a:rPr lang="es-ES" sz="2400" dirty="0" smtClean="0"/>
              <a:t> doctor and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poorest</a:t>
            </a:r>
            <a:r>
              <a:rPr lang="es-ES" sz="2400" dirty="0" smtClean="0"/>
              <a:t> </a:t>
            </a:r>
            <a:r>
              <a:rPr lang="es-ES" sz="2400" dirty="0" err="1" smtClean="0"/>
              <a:t>people</a:t>
            </a:r>
            <a:r>
              <a:rPr lang="es-ES" sz="2400" dirty="0" smtClean="0"/>
              <a:t> </a:t>
            </a:r>
            <a:r>
              <a:rPr lang="es-ES" sz="2400" dirty="0" err="1" smtClean="0"/>
              <a:t>either</a:t>
            </a:r>
            <a:r>
              <a:rPr lang="es-ES" sz="2400" dirty="0" smtClean="0"/>
              <a:t> </a:t>
            </a:r>
            <a:r>
              <a:rPr lang="es-ES" sz="2400" dirty="0" err="1" smtClean="0"/>
              <a:t>survived</a:t>
            </a:r>
            <a:r>
              <a:rPr lang="es-ES" sz="2400" dirty="0" smtClean="0"/>
              <a:t> </a:t>
            </a:r>
            <a:r>
              <a:rPr lang="es-ES" sz="2400" dirty="0" err="1" smtClean="0"/>
              <a:t>or</a:t>
            </a:r>
            <a:r>
              <a:rPr lang="es-ES" sz="2400" dirty="0" smtClean="0"/>
              <a:t> </a:t>
            </a:r>
            <a:r>
              <a:rPr lang="es-ES" sz="2400" dirty="0" err="1" smtClean="0"/>
              <a:t>died</a:t>
            </a:r>
            <a:r>
              <a:rPr lang="es-ES" sz="2400" dirty="0" smtClean="0"/>
              <a:t>.</a:t>
            </a:r>
          </a:p>
          <a:p>
            <a:r>
              <a:rPr lang="es-ES" sz="2400" dirty="0" err="1" smtClean="0"/>
              <a:t>There</a:t>
            </a:r>
            <a:r>
              <a:rPr lang="es-ES" sz="2400" dirty="0" smtClean="0"/>
              <a:t> </a:t>
            </a:r>
            <a:r>
              <a:rPr lang="es-ES" sz="2400" dirty="0" err="1" smtClean="0"/>
              <a:t>were</a:t>
            </a:r>
            <a:r>
              <a:rPr lang="es-ES" sz="2400" dirty="0" smtClean="0"/>
              <a:t> a </a:t>
            </a:r>
            <a:r>
              <a:rPr lang="es-ES" sz="2400" dirty="0" err="1" smtClean="0"/>
              <a:t>lot</a:t>
            </a:r>
            <a:r>
              <a:rPr lang="es-ES" sz="2400" dirty="0" smtClean="0"/>
              <a:t> a of </a:t>
            </a:r>
            <a:r>
              <a:rPr lang="es-ES" sz="2400" dirty="0" err="1" smtClean="0"/>
              <a:t>illneses</a:t>
            </a:r>
            <a:r>
              <a:rPr lang="es-ES" sz="2400" dirty="0" smtClean="0"/>
              <a:t> </a:t>
            </a:r>
            <a:r>
              <a:rPr lang="es-ES" sz="2400" dirty="0" err="1" smtClean="0"/>
              <a:t>like</a:t>
            </a:r>
            <a:r>
              <a:rPr lang="es-ES" sz="2400" dirty="0" smtClean="0"/>
              <a:t> tuberculosis </a:t>
            </a:r>
            <a:r>
              <a:rPr lang="es-ES" sz="2400" dirty="0" err="1" smtClean="0"/>
              <a:t>or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black</a:t>
            </a:r>
            <a:r>
              <a:rPr lang="es-ES" sz="2400" dirty="0" smtClean="0"/>
              <a:t> </a:t>
            </a:r>
            <a:r>
              <a:rPr lang="es-ES" sz="2400" dirty="0" err="1" smtClean="0"/>
              <a:t>death</a:t>
            </a:r>
            <a:r>
              <a:rPr lang="es-ES" sz="2400" dirty="0" smtClean="0"/>
              <a:t>.</a:t>
            </a:r>
          </a:p>
          <a:p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chidren</a:t>
            </a:r>
            <a:r>
              <a:rPr lang="es-ES" sz="2400" dirty="0" smtClean="0"/>
              <a:t> die </a:t>
            </a:r>
            <a:r>
              <a:rPr lang="es-ES" sz="2400" dirty="0" err="1" smtClean="0"/>
              <a:t>because</a:t>
            </a:r>
            <a:r>
              <a:rPr lang="es-ES" sz="2400" dirty="0" smtClean="0"/>
              <a:t> of </a:t>
            </a:r>
            <a:r>
              <a:rPr lang="es-ES" sz="2400" dirty="0" err="1" smtClean="0"/>
              <a:t>these</a:t>
            </a:r>
            <a:r>
              <a:rPr lang="es-ES" sz="2400" dirty="0"/>
              <a:t> </a:t>
            </a:r>
            <a:r>
              <a:rPr lang="es-ES" sz="2400" dirty="0" err="1" smtClean="0"/>
              <a:t>illneses</a:t>
            </a:r>
            <a:r>
              <a:rPr lang="es-ES" sz="2400" dirty="0" smtClean="0"/>
              <a:t>.</a:t>
            </a:r>
          </a:p>
          <a:p>
            <a:r>
              <a:rPr lang="es-ES" sz="2400" dirty="0" smtClean="0"/>
              <a:t>Live </a:t>
            </a:r>
            <a:r>
              <a:rPr lang="es-ES" sz="2400" dirty="0" err="1" smtClean="0"/>
              <a:t>spare</a:t>
            </a:r>
            <a:r>
              <a:rPr lang="es-ES" sz="2400" dirty="0" smtClean="0"/>
              <a:t> </a:t>
            </a:r>
            <a:r>
              <a:rPr lang="es-ES" sz="2400" dirty="0" err="1" smtClean="0"/>
              <a:t>was</a:t>
            </a:r>
            <a:r>
              <a:rPr lang="es-ES" sz="2400" dirty="0" smtClean="0"/>
              <a:t> </a:t>
            </a:r>
            <a:r>
              <a:rPr lang="es-ES" sz="2400" dirty="0" err="1" smtClean="0"/>
              <a:t>very</a:t>
            </a:r>
            <a:r>
              <a:rPr lang="es-ES" sz="2400" dirty="0" smtClean="0"/>
              <a:t> short.</a:t>
            </a:r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702720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600" dirty="0" smtClean="0"/>
              <a:t>Medicine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Now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9682" y="2057400"/>
            <a:ext cx="6026604" cy="3310667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sz="2400" dirty="0" err="1" smtClean="0"/>
              <a:t>Everyone</a:t>
            </a:r>
            <a:r>
              <a:rPr lang="es-ES" sz="2400" dirty="0" smtClean="0"/>
              <a:t> has Access to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health</a:t>
            </a:r>
            <a:r>
              <a:rPr lang="es-ES" sz="2400" dirty="0" smtClean="0"/>
              <a:t> </a:t>
            </a:r>
            <a:r>
              <a:rPr lang="es-ES" sz="2400" dirty="0" err="1" smtClean="0"/>
              <a:t>insurance</a:t>
            </a:r>
            <a:r>
              <a:rPr lang="es-ES" sz="2400" dirty="0" smtClean="0"/>
              <a:t>.</a:t>
            </a:r>
          </a:p>
          <a:p>
            <a:r>
              <a:rPr lang="es-ES" sz="2400" dirty="0" err="1" smtClean="0"/>
              <a:t>Life</a:t>
            </a:r>
            <a:r>
              <a:rPr lang="es-ES" sz="2400" dirty="0" smtClean="0"/>
              <a:t> </a:t>
            </a:r>
            <a:r>
              <a:rPr lang="es-ES" sz="2400" dirty="0" err="1" smtClean="0"/>
              <a:t>spare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longer</a:t>
            </a:r>
            <a:r>
              <a:rPr lang="es-ES" sz="2400" dirty="0" smtClean="0"/>
              <a:t>.</a:t>
            </a:r>
          </a:p>
          <a:p>
            <a:r>
              <a:rPr lang="es-ES" sz="2400" dirty="0" smtClean="0"/>
              <a:t>A </a:t>
            </a:r>
            <a:r>
              <a:rPr lang="es-ES" sz="2400" dirty="0" err="1" smtClean="0"/>
              <a:t>lot</a:t>
            </a:r>
            <a:r>
              <a:rPr lang="es-ES" sz="2400" dirty="0" smtClean="0"/>
              <a:t> of </a:t>
            </a:r>
            <a:r>
              <a:rPr lang="es-ES" sz="2400" dirty="0" err="1" smtClean="0"/>
              <a:t>diseases</a:t>
            </a:r>
            <a:r>
              <a:rPr lang="es-ES" sz="2400" dirty="0" smtClean="0"/>
              <a:t> </a:t>
            </a:r>
            <a:r>
              <a:rPr lang="es-ES" sz="2400" dirty="0" err="1" smtClean="0"/>
              <a:t>have</a:t>
            </a:r>
            <a:r>
              <a:rPr lang="es-ES" sz="2400" dirty="0" smtClean="0"/>
              <a:t> </a:t>
            </a:r>
            <a:r>
              <a:rPr lang="es-ES" sz="2400" dirty="0" err="1" smtClean="0"/>
              <a:t>been</a:t>
            </a:r>
            <a:r>
              <a:rPr lang="es-ES" sz="2400" dirty="0" smtClean="0"/>
              <a:t> </a:t>
            </a:r>
            <a:r>
              <a:rPr lang="es-ES" sz="2400" dirty="0" err="1" smtClean="0"/>
              <a:t>erradicated</a:t>
            </a:r>
            <a:r>
              <a:rPr lang="es-ES" sz="2400" dirty="0" smtClean="0"/>
              <a:t> </a:t>
            </a:r>
            <a:r>
              <a:rPr lang="es-ES" sz="2400" dirty="0" err="1" smtClean="0"/>
              <a:t>because</a:t>
            </a:r>
            <a:r>
              <a:rPr lang="es-ES" sz="2400" dirty="0" smtClean="0"/>
              <a:t> of </a:t>
            </a:r>
            <a:r>
              <a:rPr lang="es-ES" sz="2400" dirty="0" err="1" smtClean="0"/>
              <a:t>vaccines</a:t>
            </a:r>
            <a:r>
              <a:rPr lang="es-ES" sz="2400" dirty="0" smtClean="0"/>
              <a:t>.</a:t>
            </a:r>
          </a:p>
          <a:p>
            <a:r>
              <a:rPr lang="es-ES" sz="2400" dirty="0" err="1" smtClean="0"/>
              <a:t>If</a:t>
            </a:r>
            <a:r>
              <a:rPr lang="es-ES" sz="2400" dirty="0" smtClean="0"/>
              <a:t> </a:t>
            </a:r>
            <a:r>
              <a:rPr lang="es-ES" sz="2400" dirty="0" err="1" smtClean="0"/>
              <a:t>you</a:t>
            </a:r>
            <a:r>
              <a:rPr lang="es-ES" sz="2400" dirty="0" smtClean="0"/>
              <a:t> </a:t>
            </a:r>
            <a:r>
              <a:rPr lang="es-ES" sz="2400" dirty="0" err="1" smtClean="0"/>
              <a:t>get</a:t>
            </a:r>
            <a:r>
              <a:rPr lang="es-ES" sz="2400" dirty="0" smtClean="0"/>
              <a:t> </a:t>
            </a:r>
            <a:r>
              <a:rPr lang="es-ES" sz="2400" dirty="0" err="1" smtClean="0"/>
              <a:t>ill</a:t>
            </a:r>
            <a:r>
              <a:rPr lang="es-ES" sz="2400" dirty="0" smtClean="0"/>
              <a:t> </a:t>
            </a:r>
            <a:r>
              <a:rPr lang="es-ES" sz="2400" dirty="0" err="1" smtClean="0"/>
              <a:t>you</a:t>
            </a:r>
            <a:r>
              <a:rPr lang="es-ES" sz="2400" dirty="0" smtClean="0"/>
              <a:t> can </a:t>
            </a:r>
            <a:r>
              <a:rPr lang="es-ES" sz="2400" dirty="0" err="1" smtClean="0"/>
              <a:t>have</a:t>
            </a:r>
            <a:r>
              <a:rPr lang="es-ES" sz="2400" dirty="0" smtClean="0"/>
              <a:t> medicines and </a:t>
            </a:r>
            <a:r>
              <a:rPr lang="es-ES" sz="2400" dirty="0" err="1" smtClean="0"/>
              <a:t>illneses</a:t>
            </a:r>
            <a:r>
              <a:rPr lang="es-ES" sz="2400" dirty="0" smtClean="0"/>
              <a:t> are </a:t>
            </a:r>
            <a:r>
              <a:rPr lang="es-ES" sz="2400" dirty="0" err="1" smtClean="0"/>
              <a:t>not</a:t>
            </a:r>
            <a:r>
              <a:rPr lang="es-ES" sz="2400" dirty="0" smtClean="0"/>
              <a:t> so </a:t>
            </a:r>
            <a:r>
              <a:rPr lang="es-ES" sz="2400" dirty="0" err="1" smtClean="0"/>
              <a:t>severe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784604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600" dirty="0" err="1" smtClean="0"/>
              <a:t>Education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err="1"/>
              <a:t>B</a:t>
            </a:r>
            <a:r>
              <a:rPr lang="es-ES" dirty="0" err="1" smtClean="0"/>
              <a:t>efore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9425" y="1223962"/>
            <a:ext cx="5419725" cy="4400550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sz="2400" dirty="0" err="1" smtClean="0"/>
              <a:t>Only</a:t>
            </a:r>
            <a:r>
              <a:rPr lang="es-ES" sz="2400" dirty="0" smtClean="0"/>
              <a:t> </a:t>
            </a:r>
            <a:r>
              <a:rPr lang="es-ES" sz="2400" dirty="0" err="1" smtClean="0"/>
              <a:t>rich</a:t>
            </a:r>
            <a:r>
              <a:rPr lang="es-ES" sz="2400" dirty="0" smtClean="0"/>
              <a:t> </a:t>
            </a:r>
            <a:r>
              <a:rPr lang="es-ES" sz="2400" dirty="0" err="1" smtClean="0"/>
              <a:t>people</a:t>
            </a:r>
            <a:r>
              <a:rPr lang="es-ES" sz="2400" dirty="0" smtClean="0"/>
              <a:t> </a:t>
            </a:r>
            <a:r>
              <a:rPr lang="es-ES" sz="2400" dirty="0" err="1" smtClean="0"/>
              <a:t>knew</a:t>
            </a:r>
            <a:r>
              <a:rPr lang="es-ES" sz="2400" dirty="0" smtClean="0"/>
              <a:t> </a:t>
            </a:r>
            <a:r>
              <a:rPr lang="es-ES" sz="2400" dirty="0" err="1" smtClean="0"/>
              <a:t>how</a:t>
            </a:r>
            <a:r>
              <a:rPr lang="es-ES" sz="2400" dirty="0" smtClean="0"/>
              <a:t> to </a:t>
            </a:r>
            <a:r>
              <a:rPr lang="es-ES" sz="2400" dirty="0" err="1" smtClean="0"/>
              <a:t>write</a:t>
            </a:r>
            <a:r>
              <a:rPr lang="es-ES" sz="2400" dirty="0" smtClean="0"/>
              <a:t> and </a:t>
            </a:r>
            <a:r>
              <a:rPr lang="es-ES" sz="2400" dirty="0" err="1" smtClean="0"/>
              <a:t>read</a:t>
            </a:r>
            <a:r>
              <a:rPr lang="es-ES" sz="2400" dirty="0" smtClean="0"/>
              <a:t>.</a:t>
            </a:r>
          </a:p>
          <a:p>
            <a:r>
              <a:rPr lang="es-ES" sz="2400" dirty="0" smtClean="0"/>
              <a:t>Poor </a:t>
            </a:r>
            <a:r>
              <a:rPr lang="es-ES" sz="2400" dirty="0" err="1" smtClean="0"/>
              <a:t>people</a:t>
            </a:r>
            <a:r>
              <a:rPr lang="es-ES" sz="2400" dirty="0" smtClean="0"/>
              <a:t> </a:t>
            </a:r>
            <a:r>
              <a:rPr lang="es-ES" sz="2400" dirty="0" err="1" smtClean="0"/>
              <a:t>did</a:t>
            </a:r>
            <a:r>
              <a:rPr lang="es-ES" sz="2400" dirty="0" smtClean="0"/>
              <a:t> </a:t>
            </a:r>
            <a:r>
              <a:rPr lang="es-ES" sz="2400" dirty="0" err="1" smtClean="0"/>
              <a:t>not</a:t>
            </a:r>
            <a:r>
              <a:rPr lang="es-ES" sz="2400" dirty="0" smtClean="0"/>
              <a:t> </a:t>
            </a:r>
            <a:r>
              <a:rPr lang="es-ES" sz="2400" dirty="0" err="1" smtClean="0"/>
              <a:t>go</a:t>
            </a:r>
            <a:r>
              <a:rPr lang="es-ES" sz="2400" dirty="0" smtClean="0"/>
              <a:t> to </a:t>
            </a:r>
            <a:r>
              <a:rPr lang="es-ES" sz="2400" dirty="0" err="1" smtClean="0"/>
              <a:t>school</a:t>
            </a:r>
            <a:r>
              <a:rPr lang="es-ES" sz="2400" dirty="0" smtClean="0"/>
              <a:t>.</a:t>
            </a:r>
          </a:p>
          <a:p>
            <a:r>
              <a:rPr lang="es-ES" sz="2400" dirty="0" err="1" smtClean="0"/>
              <a:t>It</a:t>
            </a:r>
            <a:r>
              <a:rPr lang="es-ES" sz="2400" dirty="0" smtClean="0"/>
              <a:t> </a:t>
            </a:r>
            <a:r>
              <a:rPr lang="es-ES" sz="2400" dirty="0" err="1" smtClean="0"/>
              <a:t>was</a:t>
            </a:r>
            <a:r>
              <a:rPr lang="es-ES" sz="2400" dirty="0" smtClean="0"/>
              <a:t> </a:t>
            </a:r>
            <a:r>
              <a:rPr lang="es-ES" sz="2400" dirty="0" err="1" smtClean="0"/>
              <a:t>not</a:t>
            </a:r>
            <a:r>
              <a:rPr lang="es-ES" sz="2400" dirty="0" smtClean="0"/>
              <a:t> </a:t>
            </a:r>
            <a:r>
              <a:rPr lang="es-ES" sz="2400" dirty="0" err="1" smtClean="0"/>
              <a:t>compulsory</a:t>
            </a:r>
            <a:r>
              <a:rPr lang="es-ES" sz="2400" dirty="0" smtClean="0"/>
              <a:t> to </a:t>
            </a:r>
            <a:r>
              <a:rPr lang="es-ES" sz="2400" dirty="0" err="1" smtClean="0"/>
              <a:t>have</a:t>
            </a:r>
            <a:r>
              <a:rPr lang="es-ES" sz="2400" dirty="0" smtClean="0"/>
              <a:t> </a:t>
            </a:r>
            <a:r>
              <a:rPr lang="es-ES" sz="2400" dirty="0" err="1" smtClean="0"/>
              <a:t>basic</a:t>
            </a:r>
            <a:r>
              <a:rPr lang="es-ES" sz="2400" dirty="0" smtClean="0"/>
              <a:t> </a:t>
            </a:r>
            <a:r>
              <a:rPr lang="es-ES" sz="2400" dirty="0" err="1" smtClean="0"/>
              <a:t>education</a:t>
            </a:r>
            <a:r>
              <a:rPr lang="es-ES" sz="2400" dirty="0" smtClean="0"/>
              <a:t>. </a:t>
            </a:r>
          </a:p>
          <a:p>
            <a:r>
              <a:rPr lang="es-ES" sz="2400" dirty="0" err="1" smtClean="0"/>
              <a:t>Boys</a:t>
            </a:r>
            <a:r>
              <a:rPr lang="es-ES" sz="2400" dirty="0" smtClean="0"/>
              <a:t> and </a:t>
            </a:r>
            <a:r>
              <a:rPr lang="es-ES" sz="2400" dirty="0" err="1" smtClean="0"/>
              <a:t>girls</a:t>
            </a:r>
            <a:r>
              <a:rPr lang="es-ES" sz="2400" dirty="0" smtClean="0"/>
              <a:t> </a:t>
            </a:r>
            <a:r>
              <a:rPr lang="es-ES" sz="2400" dirty="0" err="1" smtClean="0"/>
              <a:t>studied</a:t>
            </a:r>
            <a:r>
              <a:rPr lang="es-ES" sz="2400" dirty="0" smtClean="0"/>
              <a:t> in </a:t>
            </a:r>
            <a:r>
              <a:rPr lang="es-ES" sz="2400" dirty="0" err="1" smtClean="0"/>
              <a:t>separated</a:t>
            </a:r>
            <a:r>
              <a:rPr lang="es-ES" sz="2400" dirty="0" smtClean="0"/>
              <a:t> </a:t>
            </a:r>
            <a:r>
              <a:rPr lang="es-ES" sz="2400" dirty="0" err="1" smtClean="0"/>
              <a:t>schools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528149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600" dirty="0" err="1" smtClean="0"/>
              <a:t>Education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/>
              <a:t>N</a:t>
            </a:r>
            <a:r>
              <a:rPr lang="es-ES" dirty="0" err="1" smtClean="0"/>
              <a:t>ow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7999" y="2057400"/>
            <a:ext cx="5908583" cy="3331013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7" y="2159000"/>
            <a:ext cx="3932237" cy="3811588"/>
          </a:xfrm>
        </p:spPr>
        <p:txBody>
          <a:bodyPr/>
          <a:lstStyle/>
          <a:p>
            <a:endParaRPr lang="es-ES" dirty="0" smtClean="0"/>
          </a:p>
          <a:p>
            <a:r>
              <a:rPr lang="es-ES" sz="2400" dirty="0" err="1" smtClean="0"/>
              <a:t>Education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compulsory</a:t>
            </a:r>
            <a:r>
              <a:rPr lang="es-ES" sz="2400" dirty="0" smtClean="0"/>
              <a:t> </a:t>
            </a:r>
            <a:r>
              <a:rPr lang="es-ES" sz="2400" dirty="0" err="1" smtClean="0"/>
              <a:t>until</a:t>
            </a:r>
            <a:r>
              <a:rPr lang="es-ES" sz="2400" dirty="0" smtClean="0"/>
              <a:t> </a:t>
            </a:r>
            <a:r>
              <a:rPr lang="es-ES" sz="2400" dirty="0" err="1" smtClean="0"/>
              <a:t>you</a:t>
            </a:r>
            <a:r>
              <a:rPr lang="es-ES" sz="2400" dirty="0" smtClean="0"/>
              <a:t> are 16.</a:t>
            </a:r>
          </a:p>
          <a:p>
            <a:r>
              <a:rPr lang="es-ES" sz="2400" dirty="0" err="1" smtClean="0"/>
              <a:t>Almost</a:t>
            </a:r>
            <a:r>
              <a:rPr lang="es-ES" sz="2400" dirty="0" smtClean="0"/>
              <a:t> </a:t>
            </a:r>
            <a:r>
              <a:rPr lang="es-ES" sz="2400" dirty="0" err="1" smtClean="0"/>
              <a:t>everyone</a:t>
            </a:r>
            <a:r>
              <a:rPr lang="es-ES" sz="2400" dirty="0" smtClean="0"/>
              <a:t> </a:t>
            </a:r>
            <a:r>
              <a:rPr lang="es-ES" sz="2400" dirty="0" err="1" smtClean="0"/>
              <a:t>goes</a:t>
            </a:r>
            <a:r>
              <a:rPr lang="es-ES" sz="2400" dirty="0" smtClean="0"/>
              <a:t> to </a:t>
            </a:r>
            <a:r>
              <a:rPr lang="es-ES" sz="2400" dirty="0" err="1" smtClean="0"/>
              <a:t>university</a:t>
            </a:r>
            <a:r>
              <a:rPr lang="es-ES" sz="2400" dirty="0" smtClean="0"/>
              <a:t>.</a:t>
            </a:r>
          </a:p>
          <a:p>
            <a:r>
              <a:rPr lang="es-ES" sz="2400" dirty="0" err="1" smtClean="0"/>
              <a:t>Boys</a:t>
            </a:r>
            <a:r>
              <a:rPr lang="es-ES" sz="2400" dirty="0" smtClean="0"/>
              <a:t> and </a:t>
            </a:r>
            <a:r>
              <a:rPr lang="es-ES" sz="2400" dirty="0" err="1" smtClean="0"/>
              <a:t>girls</a:t>
            </a:r>
            <a:r>
              <a:rPr lang="es-ES" sz="2400" dirty="0" smtClean="0"/>
              <a:t> </a:t>
            </a:r>
            <a:r>
              <a:rPr lang="es-ES" sz="2400" dirty="0" err="1" smtClean="0"/>
              <a:t>study</a:t>
            </a:r>
            <a:r>
              <a:rPr lang="es-ES" sz="2400" dirty="0" smtClean="0"/>
              <a:t> in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same</a:t>
            </a:r>
            <a:r>
              <a:rPr lang="es-ES" sz="2400" dirty="0" smtClean="0"/>
              <a:t> </a:t>
            </a:r>
            <a:r>
              <a:rPr lang="es-ES" sz="2400" dirty="0" err="1" smtClean="0"/>
              <a:t>school</a:t>
            </a:r>
            <a:r>
              <a:rPr lang="es-ES" sz="2400" dirty="0" smtClean="0"/>
              <a:t> </a:t>
            </a:r>
            <a:r>
              <a:rPr lang="es-ES" sz="2400" dirty="0" err="1" smtClean="0"/>
              <a:t>except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some</a:t>
            </a:r>
            <a:r>
              <a:rPr lang="es-ES" sz="2400" dirty="0" smtClean="0"/>
              <a:t> of </a:t>
            </a:r>
            <a:r>
              <a:rPr lang="es-ES" sz="2400" dirty="0" err="1" smtClean="0"/>
              <a:t>them</a:t>
            </a:r>
            <a:r>
              <a:rPr lang="es-ES" sz="2400" dirty="0" smtClean="0"/>
              <a:t>.</a:t>
            </a:r>
          </a:p>
          <a:p>
            <a:r>
              <a:rPr lang="es-ES" sz="2400" dirty="0" err="1" smtClean="0"/>
              <a:t>Almost</a:t>
            </a:r>
            <a:r>
              <a:rPr lang="es-ES" sz="2400" dirty="0" smtClean="0"/>
              <a:t> </a:t>
            </a:r>
            <a:r>
              <a:rPr lang="es-ES" sz="2400" dirty="0" err="1" smtClean="0"/>
              <a:t>everyone</a:t>
            </a:r>
            <a:r>
              <a:rPr lang="es-ES" sz="2400" dirty="0" smtClean="0"/>
              <a:t> </a:t>
            </a:r>
            <a:r>
              <a:rPr lang="es-ES" sz="2400" dirty="0" err="1" smtClean="0"/>
              <a:t>knows</a:t>
            </a:r>
            <a:r>
              <a:rPr lang="es-ES" sz="2400" dirty="0" smtClean="0"/>
              <a:t> </a:t>
            </a:r>
            <a:r>
              <a:rPr lang="es-ES" sz="2400" dirty="0" err="1" smtClean="0"/>
              <a:t>how</a:t>
            </a:r>
            <a:r>
              <a:rPr lang="es-ES" sz="2400" dirty="0" smtClean="0"/>
              <a:t> to </a:t>
            </a:r>
            <a:r>
              <a:rPr lang="es-ES" sz="2400" dirty="0" err="1" smtClean="0"/>
              <a:t>write</a:t>
            </a:r>
            <a:r>
              <a:rPr lang="es-ES" sz="2400" dirty="0" smtClean="0"/>
              <a:t> and </a:t>
            </a:r>
            <a:r>
              <a:rPr lang="es-ES" sz="2400" dirty="0" err="1" smtClean="0"/>
              <a:t>read</a:t>
            </a:r>
            <a:r>
              <a:rPr lang="es-ES" sz="2400" dirty="0" smtClean="0"/>
              <a:t>.</a:t>
            </a: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6879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600" dirty="0" err="1" smtClean="0"/>
              <a:t>Leisure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/>
              <a:t>B</a:t>
            </a:r>
            <a:r>
              <a:rPr lang="es-ES" dirty="0" err="1" smtClean="0"/>
              <a:t>efore</a:t>
            </a:r>
            <a:r>
              <a:rPr lang="es-ES" dirty="0" smtClean="0"/>
              <a:t> 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8038" y="1838325"/>
            <a:ext cx="4762500" cy="3171825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ES" sz="3200" dirty="0" err="1" smtClean="0"/>
              <a:t>People</a:t>
            </a:r>
            <a:r>
              <a:rPr lang="es-ES" sz="3200" dirty="0" smtClean="0"/>
              <a:t> </a:t>
            </a:r>
            <a:r>
              <a:rPr lang="es-ES" sz="3200" dirty="0" err="1" smtClean="0"/>
              <a:t>got</a:t>
            </a:r>
            <a:r>
              <a:rPr lang="es-ES" sz="3200" dirty="0" smtClean="0"/>
              <a:t> </a:t>
            </a:r>
            <a:r>
              <a:rPr lang="es-ES" sz="3200" dirty="0" err="1" smtClean="0"/>
              <a:t>bored</a:t>
            </a:r>
            <a:r>
              <a:rPr lang="es-ES" sz="3200" dirty="0" smtClean="0"/>
              <a:t> and </a:t>
            </a:r>
            <a:r>
              <a:rPr lang="es-ES" sz="3200" dirty="0" err="1" smtClean="0"/>
              <a:t>they</a:t>
            </a:r>
            <a:r>
              <a:rPr lang="es-ES" sz="3200" dirty="0" smtClean="0"/>
              <a:t> </a:t>
            </a:r>
            <a:r>
              <a:rPr lang="es-ES" sz="3200" dirty="0" err="1" smtClean="0"/>
              <a:t>played</a:t>
            </a:r>
            <a:r>
              <a:rPr lang="es-ES" sz="3200" dirty="0" smtClean="0"/>
              <a:t> </a:t>
            </a:r>
            <a:r>
              <a:rPr lang="es-ES" sz="3200" dirty="0" err="1" smtClean="0"/>
              <a:t>with</a:t>
            </a:r>
            <a:r>
              <a:rPr lang="es-ES" sz="3200" dirty="0" smtClean="0"/>
              <a:t> </a:t>
            </a:r>
            <a:r>
              <a:rPr lang="es-ES" sz="3200" dirty="0" err="1" smtClean="0"/>
              <a:t>dolls</a:t>
            </a:r>
            <a:r>
              <a:rPr lang="es-ES" sz="3200" dirty="0" smtClean="0"/>
              <a:t> and cars </a:t>
            </a:r>
            <a:r>
              <a:rPr lang="es-ES" sz="3200" dirty="0" err="1" smtClean="0"/>
              <a:t>read</a:t>
            </a:r>
            <a:r>
              <a:rPr lang="es-ES" sz="3200" dirty="0" smtClean="0"/>
              <a:t> </a:t>
            </a:r>
            <a:r>
              <a:rPr lang="es-ES" sz="3200" dirty="0" err="1" smtClean="0"/>
              <a:t>go</a:t>
            </a:r>
            <a:r>
              <a:rPr lang="es-ES" sz="3200" dirty="0" smtClean="0"/>
              <a:t> </a:t>
            </a:r>
            <a:r>
              <a:rPr lang="es-ES" sz="3200" dirty="0" err="1" smtClean="0"/>
              <a:t>for</a:t>
            </a:r>
            <a:r>
              <a:rPr lang="es-ES" sz="3200" dirty="0" smtClean="0"/>
              <a:t> a </a:t>
            </a:r>
            <a:r>
              <a:rPr lang="es-ES" sz="3200" dirty="0" err="1" smtClean="0"/>
              <a:t>walk</a:t>
            </a:r>
            <a:r>
              <a:rPr lang="es-ES" sz="3200" dirty="0" smtClean="0"/>
              <a:t> </a:t>
            </a:r>
          </a:p>
          <a:p>
            <a:r>
              <a:rPr lang="es-ES" sz="3200" dirty="0" err="1" smtClean="0"/>
              <a:t>There</a:t>
            </a:r>
            <a:r>
              <a:rPr lang="es-ES" sz="3200" dirty="0" smtClean="0"/>
              <a:t> </a:t>
            </a:r>
            <a:r>
              <a:rPr lang="es-ES" sz="3200" dirty="0" err="1" smtClean="0"/>
              <a:t>were</a:t>
            </a:r>
            <a:r>
              <a:rPr lang="es-ES" sz="3200" dirty="0" smtClean="0"/>
              <a:t> no </a:t>
            </a:r>
            <a:r>
              <a:rPr lang="es-ES" sz="3200" dirty="0" err="1" smtClean="0"/>
              <a:t>techonological</a:t>
            </a:r>
            <a:r>
              <a:rPr lang="es-ES" sz="3200" dirty="0" smtClean="0"/>
              <a:t> </a:t>
            </a:r>
            <a:r>
              <a:rPr lang="es-ES" sz="3200" dirty="0" err="1" smtClean="0"/>
              <a:t>things</a:t>
            </a:r>
            <a:r>
              <a:rPr lang="es-ES" sz="3200" dirty="0" smtClean="0"/>
              <a:t> </a:t>
            </a:r>
          </a:p>
          <a:p>
            <a:r>
              <a:rPr lang="es-ES" sz="3200" dirty="0" err="1" smtClean="0"/>
              <a:t>People</a:t>
            </a:r>
            <a:r>
              <a:rPr lang="es-ES" sz="3200" dirty="0" smtClean="0"/>
              <a:t> </a:t>
            </a:r>
            <a:r>
              <a:rPr lang="es-ES" sz="3200" dirty="0" err="1" smtClean="0"/>
              <a:t>met</a:t>
            </a:r>
            <a:r>
              <a:rPr lang="es-ES" sz="3200" dirty="0" smtClean="0"/>
              <a:t> </a:t>
            </a:r>
            <a:r>
              <a:rPr lang="es-ES" sz="3200" dirty="0" err="1" smtClean="0"/>
              <a:t>other</a:t>
            </a:r>
            <a:r>
              <a:rPr lang="es-ES" sz="3200" dirty="0" smtClean="0"/>
              <a:t> </a:t>
            </a:r>
            <a:r>
              <a:rPr lang="es-ES" sz="3200" dirty="0" err="1" smtClean="0"/>
              <a:t>people</a:t>
            </a:r>
            <a:r>
              <a:rPr lang="es-ES" sz="3200" dirty="0" smtClean="0"/>
              <a:t> more.</a:t>
            </a:r>
          </a:p>
          <a:p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427809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Leisure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err="1"/>
              <a:t>N</a:t>
            </a:r>
            <a:r>
              <a:rPr lang="es-ES" dirty="0" err="1" smtClean="0"/>
              <a:t>ow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881187"/>
            <a:ext cx="6172200" cy="3086100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sz="2800" dirty="0" err="1" smtClean="0"/>
              <a:t>People</a:t>
            </a:r>
            <a:r>
              <a:rPr lang="es-ES" sz="2800" dirty="0" smtClean="0"/>
              <a:t> can </a:t>
            </a:r>
            <a:r>
              <a:rPr lang="es-ES" sz="2800" dirty="0" err="1" smtClean="0"/>
              <a:t>play</a:t>
            </a:r>
            <a:r>
              <a:rPr lang="es-ES" sz="2800" dirty="0" smtClean="0"/>
              <a:t> video </a:t>
            </a:r>
            <a:r>
              <a:rPr lang="es-ES" sz="2800" dirty="0" err="1" smtClean="0"/>
              <a:t>games</a:t>
            </a:r>
            <a:r>
              <a:rPr lang="es-ES" sz="2800" dirty="0" smtClean="0"/>
              <a:t> </a:t>
            </a:r>
            <a:r>
              <a:rPr lang="es-ES" sz="2800" dirty="0" err="1" smtClean="0"/>
              <a:t>or</a:t>
            </a:r>
            <a:r>
              <a:rPr lang="es-ES" sz="2800" dirty="0" smtClean="0"/>
              <a:t> </a:t>
            </a:r>
            <a:r>
              <a:rPr lang="es-ES" sz="2800" dirty="0" err="1" smtClean="0"/>
              <a:t>computer</a:t>
            </a:r>
            <a:r>
              <a:rPr lang="es-ES" sz="2800" dirty="0" smtClean="0"/>
              <a:t> </a:t>
            </a:r>
          </a:p>
          <a:p>
            <a:r>
              <a:rPr lang="es-ES" sz="2800" dirty="0" err="1" smtClean="0"/>
              <a:t>Also</a:t>
            </a:r>
            <a:r>
              <a:rPr lang="es-ES" sz="2800" dirty="0" smtClean="0"/>
              <a:t> </a:t>
            </a:r>
            <a:r>
              <a:rPr lang="es-ES" sz="2800" dirty="0" err="1" smtClean="0"/>
              <a:t>we</a:t>
            </a:r>
            <a:r>
              <a:rPr lang="es-ES" sz="2800" dirty="0" smtClean="0"/>
              <a:t> </a:t>
            </a:r>
            <a:r>
              <a:rPr lang="es-ES" sz="2800" dirty="0" err="1" smtClean="0"/>
              <a:t>have</a:t>
            </a:r>
            <a:r>
              <a:rPr lang="es-ES" sz="2800" dirty="0" smtClean="0"/>
              <a:t> a lo of </a:t>
            </a:r>
            <a:r>
              <a:rPr lang="es-ES" sz="2800" dirty="0" err="1" smtClean="0"/>
              <a:t>facilies</a:t>
            </a:r>
            <a:r>
              <a:rPr lang="es-ES" sz="2800" dirty="0" smtClean="0"/>
              <a:t> </a:t>
            </a:r>
            <a:r>
              <a:rPr lang="es-ES" sz="2800" dirty="0" err="1" smtClean="0"/>
              <a:t>like</a:t>
            </a:r>
            <a:r>
              <a:rPr lang="es-ES" sz="2800" dirty="0" smtClean="0"/>
              <a:t> cinema, </a:t>
            </a:r>
            <a:r>
              <a:rPr lang="es-ES" sz="2800" dirty="0" err="1" smtClean="0"/>
              <a:t>tactile</a:t>
            </a:r>
            <a:r>
              <a:rPr lang="es-ES" sz="2800" dirty="0" smtClean="0"/>
              <a:t> </a:t>
            </a:r>
            <a:r>
              <a:rPr lang="es-ES" sz="2800" dirty="0" err="1" smtClean="0"/>
              <a:t>mobile</a:t>
            </a:r>
            <a:r>
              <a:rPr lang="es-ES" sz="2800" dirty="0" smtClean="0"/>
              <a:t> </a:t>
            </a:r>
            <a:r>
              <a:rPr lang="es-ES" sz="2800" dirty="0" err="1" smtClean="0"/>
              <a:t>phone</a:t>
            </a:r>
            <a:r>
              <a:rPr lang="es-ES" sz="2800" dirty="0" smtClean="0"/>
              <a:t>…</a:t>
            </a:r>
          </a:p>
          <a:p>
            <a:r>
              <a:rPr lang="es-ES" sz="2800" dirty="0" smtClean="0"/>
              <a:t>A </a:t>
            </a:r>
            <a:r>
              <a:rPr lang="es-ES" sz="2800" dirty="0" err="1" smtClean="0"/>
              <a:t>lot</a:t>
            </a:r>
            <a:r>
              <a:rPr lang="es-ES" sz="2800" dirty="0" smtClean="0"/>
              <a:t> of </a:t>
            </a:r>
            <a:r>
              <a:rPr lang="es-ES" sz="2800" dirty="0" err="1" smtClean="0"/>
              <a:t>advances</a:t>
            </a:r>
            <a:r>
              <a:rPr lang="es-ES" sz="2800" dirty="0" smtClean="0"/>
              <a:t> in </a:t>
            </a:r>
            <a:r>
              <a:rPr lang="es-ES" sz="2800" dirty="0" err="1" smtClean="0"/>
              <a:t>technologies</a:t>
            </a:r>
            <a:r>
              <a:rPr lang="es-ES" sz="2800" dirty="0" smtClean="0"/>
              <a:t>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0826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058" y="257129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" sz="9600" dirty="0" err="1" smtClean="0"/>
              <a:t>The</a:t>
            </a:r>
            <a:r>
              <a:rPr lang="es-ES" sz="9600" dirty="0" smtClean="0"/>
              <a:t> </a:t>
            </a:r>
            <a:r>
              <a:rPr lang="es-ES" sz="9600" dirty="0" err="1" smtClean="0"/>
              <a:t>end</a:t>
            </a:r>
            <a:endParaRPr lang="es-ES" sz="9600" dirty="0"/>
          </a:p>
        </p:txBody>
      </p:sp>
    </p:spTree>
    <p:extLst>
      <p:ext uri="{BB962C8B-B14F-4D97-AF65-F5344CB8AC3E}">
        <p14:creationId xmlns:p14="http://schemas.microsoft.com/office/powerpoint/2010/main" val="39046730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225</Words>
  <Application>Microsoft Office PowerPoint</Application>
  <PresentationFormat>Panorámica</PresentationFormat>
  <Paragraphs>36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Medicine  Before</vt:lpstr>
      <vt:lpstr>Medicine Now </vt:lpstr>
      <vt:lpstr>Education  Before </vt:lpstr>
      <vt:lpstr>Education Now</vt:lpstr>
      <vt:lpstr>Leisure Before  </vt:lpstr>
      <vt:lpstr>Leisure  Now</vt:lpstr>
      <vt:lpstr>The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Víctor Acosta</dc:creator>
  <cp:lastModifiedBy>Víctor Acosta</cp:lastModifiedBy>
  <cp:revision>13</cp:revision>
  <dcterms:created xsi:type="dcterms:W3CDTF">2019-02-24T16:32:38Z</dcterms:created>
  <dcterms:modified xsi:type="dcterms:W3CDTF">2019-02-24T18:25:13Z</dcterms:modified>
</cp:coreProperties>
</file>