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81" d="100"/>
          <a:sy n="81" d="100"/>
        </p:scale>
        <p:origin x="-13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CRISTÓBAL LARA RUÍZ" userId="S::hrzgeaeh@marianistasjerez.org::162153c6-f25c-4cf4-bb46-9f215198695a" providerId="AD" clId="Web-{79582DCB-B821-A731-714C-4E9880E5534F}"/>
    <pc:docChg chg="addSld modSld">
      <pc:chgData name="HUGO CRISTÓBAL LARA RUÍZ" userId="S::hrzgeaeh@marianistasjerez.org::162153c6-f25c-4cf4-bb46-9f215198695a" providerId="AD" clId="Web-{79582DCB-B821-A731-714C-4E9880E5534F}" dt="2019-02-26T19:39:40.546" v="104" actId="20577"/>
      <pc:docMkLst>
        <pc:docMk/>
      </pc:docMkLst>
      <pc:sldChg chg="addSp modSp">
        <pc:chgData name="HUGO CRISTÓBAL LARA RUÍZ" userId="S::hrzgeaeh@marianistasjerez.org::162153c6-f25c-4cf4-bb46-9f215198695a" providerId="AD" clId="Web-{79582DCB-B821-A731-714C-4E9880E5534F}" dt="2019-02-26T19:39:36.671" v="102" actId="20577"/>
        <pc:sldMkLst>
          <pc:docMk/>
          <pc:sldMk cId="2406273178" sldId="256"/>
        </pc:sldMkLst>
        <pc:spChg chg="mod">
          <ac:chgData name="HUGO CRISTÓBAL LARA RUÍZ" userId="S::hrzgeaeh@marianistasjerez.org::162153c6-f25c-4cf4-bb46-9f215198695a" providerId="AD" clId="Web-{79582DCB-B821-A731-714C-4E9880E5534F}" dt="2019-02-26T19:39:21.437" v="98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HUGO CRISTÓBAL LARA RUÍZ" userId="S::hrzgeaeh@marianistasjerez.org::162153c6-f25c-4cf4-bb46-9f215198695a" providerId="AD" clId="Web-{79582DCB-B821-A731-714C-4E9880E5534F}" dt="2019-02-26T19:39:36.671" v="102" actId="20577"/>
          <ac:spMkLst>
            <pc:docMk/>
            <pc:sldMk cId="2406273178" sldId="256"/>
            <ac:spMk id="3" creationId="{00000000-0000-0000-0000-000000000000}"/>
          </ac:spMkLst>
        </pc:spChg>
        <pc:picChg chg="add mod">
          <ac:chgData name="HUGO CRISTÓBAL LARA RUÍZ" userId="S::hrzgeaeh@marianistasjerez.org::162153c6-f25c-4cf4-bb46-9f215198695a" providerId="AD" clId="Web-{79582DCB-B821-A731-714C-4E9880E5534F}" dt="2019-02-26T19:38:42.687" v="93" actId="14100"/>
          <ac:picMkLst>
            <pc:docMk/>
            <pc:sldMk cId="2406273178" sldId="256"/>
            <ac:picMk id="4" creationId="{22D16288-72B7-4A38-BC47-7B3C7166D549}"/>
          </ac:picMkLst>
        </pc:picChg>
        <pc:picChg chg="add mod">
          <ac:chgData name="HUGO CRISTÓBAL LARA RUÍZ" userId="S::hrzgeaeh@marianistasjerez.org::162153c6-f25c-4cf4-bb46-9f215198695a" providerId="AD" clId="Web-{79582DCB-B821-A731-714C-4E9880E5534F}" dt="2019-02-26T19:38:53.968" v="96" actId="1076"/>
          <ac:picMkLst>
            <pc:docMk/>
            <pc:sldMk cId="2406273178" sldId="256"/>
            <ac:picMk id="6" creationId="{296EC937-F788-4328-814B-079AB1DF159C}"/>
          </ac:picMkLst>
        </pc:picChg>
      </pc:sldChg>
      <pc:sldChg chg="addSp delSp modSp new mod setBg setClrOvrMap">
        <pc:chgData name="HUGO CRISTÓBAL LARA RUÍZ" userId="S::hrzgeaeh@marianistasjerez.org::162153c6-f25c-4cf4-bb46-9f215198695a" providerId="AD" clId="Web-{79582DCB-B821-A731-714C-4E9880E5534F}" dt="2019-02-26T19:38:05.124" v="88" actId="20577"/>
        <pc:sldMkLst>
          <pc:docMk/>
          <pc:sldMk cId="1603968015" sldId="257"/>
        </pc:sldMkLst>
        <pc:spChg chg="mod">
          <ac:chgData name="HUGO CRISTÓBAL LARA RUÍZ" userId="S::hrzgeaeh@marianistasjerez.org::162153c6-f25c-4cf4-bb46-9f215198695a" providerId="AD" clId="Web-{79582DCB-B821-A731-714C-4E9880E5534F}" dt="2019-02-26T19:38:05.124" v="88" actId="20577"/>
          <ac:spMkLst>
            <pc:docMk/>
            <pc:sldMk cId="1603968015" sldId="257"/>
            <ac:spMk id="2" creationId="{3C5AC39B-DE23-4F42-AE25-0B0C9B54A89A}"/>
          </ac:spMkLst>
        </pc:spChg>
        <pc:spChg chg="del">
          <ac:chgData name="HUGO CRISTÓBAL LARA RUÍZ" userId="S::hrzgeaeh@marianistasjerez.org::162153c6-f25c-4cf4-bb46-9f215198695a" providerId="AD" clId="Web-{79582DCB-B821-A731-714C-4E9880E5534F}" dt="2019-02-26T19:37:52.234" v="70"/>
          <ac:spMkLst>
            <pc:docMk/>
            <pc:sldMk cId="1603968015" sldId="257"/>
            <ac:spMk id="3" creationId="{C9C079AD-B00F-4C4A-9B98-3C5BD0B91498}"/>
          </ac:spMkLst>
        </pc:spChg>
        <pc:spChg chg="mod">
          <ac:chgData name="HUGO CRISTÓBAL LARA RUÍZ" userId="S::hrzgeaeh@marianistasjerez.org::162153c6-f25c-4cf4-bb46-9f215198695a" providerId="AD" clId="Web-{79582DCB-B821-A731-714C-4E9880E5534F}" dt="2019-02-26T19:37:56.578" v="71"/>
          <ac:spMkLst>
            <pc:docMk/>
            <pc:sldMk cId="1603968015" sldId="257"/>
            <ac:spMk id="4" creationId="{E311FD98-84BD-4FFE-8933-ACFC7F82E64B}"/>
          </ac:spMkLst>
        </pc:spChg>
        <pc:spChg chg="add">
          <ac:chgData name="HUGO CRISTÓBAL LARA RUÍZ" userId="S::hrzgeaeh@marianistasjerez.org::162153c6-f25c-4cf4-bb46-9f215198695a" providerId="AD" clId="Web-{79582DCB-B821-A731-714C-4E9880E5534F}" dt="2019-02-26T19:37:56.578" v="71"/>
          <ac:spMkLst>
            <pc:docMk/>
            <pc:sldMk cId="1603968015" sldId="257"/>
            <ac:spMk id="10" creationId="{CF62D2A7-8207-488C-9F46-316BA81A16C8}"/>
          </ac:spMkLst>
        </pc:spChg>
        <pc:picChg chg="add mod ord modCrop">
          <ac:chgData name="HUGO CRISTÓBAL LARA RUÍZ" userId="S::hrzgeaeh@marianistasjerez.org::162153c6-f25c-4cf4-bb46-9f215198695a" providerId="AD" clId="Web-{79582DCB-B821-A731-714C-4E9880E5534F}" dt="2019-02-26T19:37:56.578" v="71"/>
          <ac:picMkLst>
            <pc:docMk/>
            <pc:sldMk cId="1603968015" sldId="257"/>
            <ac:picMk id="5" creationId="{C2BF1D0B-13DC-4B23-8B3B-EB737AAFB175}"/>
          </ac:picMkLst>
        </pc:picChg>
      </pc:sldChg>
    </pc:docChg>
  </pc:docChgLst>
  <pc:docChgLst>
    <pc:chgData name="HUGO CRISTÓBAL LARA RUÍZ" userId="S::hrzgeaeh@marianistasjerez.org::162153c6-f25c-4cf4-bb46-9f215198695a" providerId="AD" clId="Web-{8C1125F4-5BA6-3C9C-F1E9-E1B198EB8134}"/>
    <pc:docChg chg="addSld delSld modSld">
      <pc:chgData name="HUGO CRISTÓBAL LARA RUÍZ" userId="S::hrzgeaeh@marianistasjerez.org::162153c6-f25c-4cf4-bb46-9f215198695a" providerId="AD" clId="Web-{8C1125F4-5BA6-3C9C-F1E9-E1B198EB8134}" dt="2019-02-26T19:54:59.495" v="606" actId="20577"/>
      <pc:docMkLst>
        <pc:docMk/>
      </pc:docMkLst>
      <pc:sldChg chg="addSp modSp mod setBg">
        <pc:chgData name="HUGO CRISTÓBAL LARA RUÍZ" userId="S::hrzgeaeh@marianistasjerez.org::162153c6-f25c-4cf4-bb46-9f215198695a" providerId="AD" clId="Web-{8C1125F4-5BA6-3C9C-F1E9-E1B198EB8134}" dt="2019-02-26T19:48:48.056" v="323" actId="20577"/>
        <pc:sldMkLst>
          <pc:docMk/>
          <pc:sldMk cId="2406273178" sldId="256"/>
        </pc:sldMkLst>
        <pc:spChg chg="mod">
          <ac:chgData name="HUGO CRISTÓBAL LARA RUÍZ" userId="S::hrzgeaeh@marianistasjerez.org::162153c6-f25c-4cf4-bb46-9f215198695a" providerId="AD" clId="Web-{8C1125F4-5BA6-3C9C-F1E9-E1B198EB8134}" dt="2019-02-26T19:47:59.400" v="305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HUGO CRISTÓBAL LARA RUÍZ" userId="S::hrzgeaeh@marianistasjerez.org::162153c6-f25c-4cf4-bb46-9f215198695a" providerId="AD" clId="Web-{8C1125F4-5BA6-3C9C-F1E9-E1B198EB8134}" dt="2019-02-26T19:48:48.056" v="323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59.400" v="305"/>
          <ac:spMkLst>
            <pc:docMk/>
            <pc:sldMk cId="2406273178" sldId="256"/>
            <ac:spMk id="11" creationId="{505C8452-4C3F-46C5-AFD4-322854BC4176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59.400" v="305"/>
          <ac:spMkLst>
            <pc:docMk/>
            <pc:sldMk cId="2406273178" sldId="256"/>
            <ac:spMk id="13" creationId="{9B06DBD9-DED6-40C2-A7AD-3662707C4145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59.400" v="305"/>
          <ac:spMkLst>
            <pc:docMk/>
            <pc:sldMk cId="2406273178" sldId="256"/>
            <ac:spMk id="15" creationId="{B431FF8B-6FC2-47C1-B2C5-9B26E62436B0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59.400" v="305"/>
          <ac:spMkLst>
            <pc:docMk/>
            <pc:sldMk cId="2406273178" sldId="256"/>
            <ac:spMk id="17" creationId="{4BA7EBCC-256E-4075-A58C-6ED2BFD5C99E}"/>
          </ac:spMkLst>
        </pc:spChg>
        <pc:picChg chg="mod ord">
          <ac:chgData name="HUGO CRISTÓBAL LARA RUÍZ" userId="S::hrzgeaeh@marianistasjerez.org::162153c6-f25c-4cf4-bb46-9f215198695a" providerId="AD" clId="Web-{8C1125F4-5BA6-3C9C-F1E9-E1B198EB8134}" dt="2019-02-26T19:48:16.040" v="308" actId="14100"/>
          <ac:picMkLst>
            <pc:docMk/>
            <pc:sldMk cId="2406273178" sldId="256"/>
            <ac:picMk id="4" creationId="{22D16288-72B7-4A38-BC47-7B3C7166D549}"/>
          </ac:picMkLst>
        </pc:picChg>
        <pc:picChg chg="mod">
          <ac:chgData name="HUGO CRISTÓBAL LARA RUÍZ" userId="S::hrzgeaeh@marianistasjerez.org::162153c6-f25c-4cf4-bb46-9f215198695a" providerId="AD" clId="Web-{8C1125F4-5BA6-3C9C-F1E9-E1B198EB8134}" dt="2019-02-26T19:48:21.853" v="309" actId="14100"/>
          <ac:picMkLst>
            <pc:docMk/>
            <pc:sldMk cId="2406273178" sldId="256"/>
            <ac:picMk id="6" creationId="{296EC937-F788-4328-814B-079AB1DF159C}"/>
          </ac:picMkLst>
        </pc:picChg>
      </pc:sldChg>
      <pc:sldChg chg="addSp modSp mod setBg setClrOvrMap delDesignElem">
        <pc:chgData name="HUGO CRISTÓBAL LARA RUÍZ" userId="S::hrzgeaeh@marianistasjerez.org::162153c6-f25c-4cf4-bb46-9f215198695a" providerId="AD" clId="Web-{8C1125F4-5BA6-3C9C-F1E9-E1B198EB8134}" dt="2019-02-26T19:47:20.009" v="288" actId="1076"/>
        <pc:sldMkLst>
          <pc:docMk/>
          <pc:sldMk cId="1603968015" sldId="257"/>
        </pc:sldMkLst>
        <pc:spChg chg="mod">
          <ac:chgData name="HUGO CRISTÓBAL LARA RUÍZ" userId="S::hrzgeaeh@marianistasjerez.org::162153c6-f25c-4cf4-bb46-9f215198695a" providerId="AD" clId="Web-{8C1125F4-5BA6-3C9C-F1E9-E1B198EB8134}" dt="2019-02-26T19:47:13.446" v="287" actId="14100"/>
          <ac:spMkLst>
            <pc:docMk/>
            <pc:sldMk cId="1603968015" sldId="257"/>
            <ac:spMk id="2" creationId="{3C5AC39B-DE23-4F42-AE25-0B0C9B54A89A}"/>
          </ac:spMkLst>
        </pc:spChg>
        <pc:spChg chg="mod">
          <ac:chgData name="HUGO CRISTÓBAL LARA RUÍZ" userId="S::hrzgeaeh@marianistasjerez.org::162153c6-f25c-4cf4-bb46-9f215198695a" providerId="AD" clId="Web-{8C1125F4-5BA6-3C9C-F1E9-E1B198EB8134}" dt="2019-02-26T19:47:20.009" v="288" actId="1076"/>
          <ac:spMkLst>
            <pc:docMk/>
            <pc:sldMk cId="1603968015" sldId="257"/>
            <ac:spMk id="4" creationId="{E311FD98-84BD-4FFE-8933-ACFC7F82E64B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04.728" v="286"/>
          <ac:spMkLst>
            <pc:docMk/>
            <pc:sldMk cId="1603968015" sldId="257"/>
            <ac:spMk id="14" creationId="{989BE678-777B-482A-A616-FEDC47B162E5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04.728" v="286"/>
          <ac:spMkLst>
            <pc:docMk/>
            <pc:sldMk cId="1603968015" sldId="257"/>
            <ac:spMk id="20" creationId="{D28BE0C3-2102-4820-B88B-A448B1840D14}"/>
          </ac:spMkLst>
        </pc:spChg>
        <pc:spChg chg="add">
          <ac:chgData name="HUGO CRISTÓBAL LARA RUÍZ" userId="S::hrzgeaeh@marianistasjerez.org::162153c6-f25c-4cf4-bb46-9f215198695a" providerId="AD" clId="Web-{8C1125F4-5BA6-3C9C-F1E9-E1B198EB8134}" dt="2019-02-26T19:47:04.728" v="286"/>
          <ac:spMkLst>
            <pc:docMk/>
            <pc:sldMk cId="1603968015" sldId="257"/>
            <ac:spMk id="22" creationId="{BFEFF673-A9DE-416D-A04E-1D50904542A9}"/>
          </ac:spMkLst>
        </pc:spChg>
        <pc:picChg chg="mod ord">
          <ac:chgData name="HUGO CRISTÓBAL LARA RUÍZ" userId="S::hrzgeaeh@marianistasjerez.org::162153c6-f25c-4cf4-bb46-9f215198695a" providerId="AD" clId="Web-{8C1125F4-5BA6-3C9C-F1E9-E1B198EB8134}" dt="2019-02-26T19:47:04.728" v="286"/>
          <ac:picMkLst>
            <pc:docMk/>
            <pc:sldMk cId="1603968015" sldId="257"/>
            <ac:picMk id="5" creationId="{C2BF1D0B-13DC-4B23-8B3B-EB737AAFB175}"/>
          </ac:picMkLst>
        </pc:picChg>
        <pc:picChg chg="add">
          <ac:chgData name="HUGO CRISTÓBAL LARA RUÍZ" userId="S::hrzgeaeh@marianistasjerez.org::162153c6-f25c-4cf4-bb46-9f215198695a" providerId="AD" clId="Web-{8C1125F4-5BA6-3C9C-F1E9-E1B198EB8134}" dt="2019-02-26T19:47:04.728" v="286"/>
          <ac:picMkLst>
            <pc:docMk/>
            <pc:sldMk cId="1603968015" sldId="257"/>
            <ac:picMk id="7" creationId="{DF19BAF3-7E20-4B9D-B544-BABAEEA1FA75}"/>
          </ac:picMkLst>
        </pc:picChg>
        <pc:picChg chg="add">
          <ac:chgData name="HUGO CRISTÓBAL LARA RUÍZ" userId="S::hrzgeaeh@marianistasjerez.org::162153c6-f25c-4cf4-bb46-9f215198695a" providerId="AD" clId="Web-{8C1125F4-5BA6-3C9C-F1E9-E1B198EB8134}" dt="2019-02-26T19:47:04.728" v="286"/>
          <ac:picMkLst>
            <pc:docMk/>
            <pc:sldMk cId="1603968015" sldId="257"/>
            <ac:picMk id="12" creationId="{950648F4-ABCD-4DF0-8641-76CFB2354721}"/>
          </ac:picMkLst>
        </pc:picChg>
        <pc:picChg chg="add">
          <ac:chgData name="HUGO CRISTÓBAL LARA RUÍZ" userId="S::hrzgeaeh@marianistasjerez.org::162153c6-f25c-4cf4-bb46-9f215198695a" providerId="AD" clId="Web-{8C1125F4-5BA6-3C9C-F1E9-E1B198EB8134}" dt="2019-02-26T19:47:04.728" v="286"/>
          <ac:picMkLst>
            <pc:docMk/>
            <pc:sldMk cId="1603968015" sldId="257"/>
            <ac:picMk id="16" creationId="{CF1EB4BD-9C7E-4AA3-9681-C7EB0DA6250B}"/>
          </ac:picMkLst>
        </pc:picChg>
        <pc:picChg chg="add">
          <ac:chgData name="HUGO CRISTÓBAL LARA RUÍZ" userId="S::hrzgeaeh@marianistasjerez.org::162153c6-f25c-4cf4-bb46-9f215198695a" providerId="AD" clId="Web-{8C1125F4-5BA6-3C9C-F1E9-E1B198EB8134}" dt="2019-02-26T19:47:04.728" v="286"/>
          <ac:picMkLst>
            <pc:docMk/>
            <pc:sldMk cId="1603968015" sldId="257"/>
            <ac:picMk id="18" creationId="{94AAE3AA-3759-4D28-B0EF-575F25A5146C}"/>
          </ac:picMkLst>
        </pc:picChg>
      </pc:sldChg>
      <pc:sldChg chg="modSp new">
        <pc:chgData name="HUGO CRISTÓBAL LARA RUÍZ" userId="S::hrzgeaeh@marianistasjerez.org::162153c6-f25c-4cf4-bb46-9f215198695a" providerId="AD" clId="Web-{8C1125F4-5BA6-3C9C-F1E9-E1B198EB8134}" dt="2019-02-26T19:52:29.276" v="579" actId="20577"/>
        <pc:sldMkLst>
          <pc:docMk/>
          <pc:sldMk cId="158144387" sldId="258"/>
        </pc:sldMkLst>
        <pc:spChg chg="mod">
          <ac:chgData name="HUGO CRISTÓBAL LARA RUÍZ" userId="S::hrzgeaeh@marianistasjerez.org::162153c6-f25c-4cf4-bb46-9f215198695a" providerId="AD" clId="Web-{8C1125F4-5BA6-3C9C-F1E9-E1B198EB8134}" dt="2019-02-26T19:47:29.993" v="292" actId="20577"/>
          <ac:spMkLst>
            <pc:docMk/>
            <pc:sldMk cId="158144387" sldId="258"/>
            <ac:spMk id="2" creationId="{66563F45-A35A-43EC-A5C9-1BE904C1183E}"/>
          </ac:spMkLst>
        </pc:spChg>
        <pc:spChg chg="mod">
          <ac:chgData name="HUGO CRISTÓBAL LARA RUÍZ" userId="S::hrzgeaeh@marianistasjerez.org::162153c6-f25c-4cf4-bb46-9f215198695a" providerId="AD" clId="Web-{8C1125F4-5BA6-3C9C-F1E9-E1B198EB8134}" dt="2019-02-26T19:52:29.276" v="579" actId="20577"/>
          <ac:spMkLst>
            <pc:docMk/>
            <pc:sldMk cId="158144387" sldId="258"/>
            <ac:spMk id="3" creationId="{CE71E18C-A841-455A-A5AB-07EE9E4352D7}"/>
          </ac:spMkLst>
        </pc:spChg>
      </pc:sldChg>
      <pc:sldChg chg="new del">
        <pc:chgData name="HUGO CRISTÓBAL LARA RUÍZ" userId="S::hrzgeaeh@marianistasjerez.org::162153c6-f25c-4cf4-bb46-9f215198695a" providerId="AD" clId="Web-{8C1125F4-5BA6-3C9C-F1E9-E1B198EB8134}" dt="2019-02-26T19:44:38.993" v="198"/>
        <pc:sldMkLst>
          <pc:docMk/>
          <pc:sldMk cId="2541393976" sldId="258"/>
        </pc:sldMkLst>
      </pc:sldChg>
      <pc:sldChg chg="modSp new">
        <pc:chgData name="HUGO CRISTÓBAL LARA RUÍZ" userId="S::hrzgeaeh@marianistasjerez.org::162153c6-f25c-4cf4-bb46-9f215198695a" providerId="AD" clId="Web-{8C1125F4-5BA6-3C9C-F1E9-E1B198EB8134}" dt="2019-02-26T19:54:59.495" v="606" actId="20577"/>
        <pc:sldMkLst>
          <pc:docMk/>
          <pc:sldMk cId="2646733263" sldId="259"/>
        </pc:sldMkLst>
        <pc:spChg chg="mod">
          <ac:chgData name="HUGO CRISTÓBAL LARA RUÍZ" userId="S::hrzgeaeh@marianistasjerez.org::162153c6-f25c-4cf4-bb46-9f215198695a" providerId="AD" clId="Web-{8C1125F4-5BA6-3C9C-F1E9-E1B198EB8134}" dt="2019-02-26T19:53:02.823" v="590" actId="1076"/>
          <ac:spMkLst>
            <pc:docMk/>
            <pc:sldMk cId="2646733263" sldId="259"/>
            <ac:spMk id="2" creationId="{28527ECC-869C-4780-90B6-7339FCBD627C}"/>
          </ac:spMkLst>
        </pc:spChg>
        <pc:spChg chg="mod">
          <ac:chgData name="HUGO CRISTÓBAL LARA RUÍZ" userId="S::hrzgeaeh@marianistasjerez.org::162153c6-f25c-4cf4-bb46-9f215198695a" providerId="AD" clId="Web-{8C1125F4-5BA6-3C9C-F1E9-E1B198EB8134}" dt="2019-02-26T19:54:59.495" v="606" actId="20577"/>
          <ac:spMkLst>
            <pc:docMk/>
            <pc:sldMk cId="2646733263" sldId="259"/>
            <ac:spMk id="3" creationId="{7CBC423A-7AD9-4B5C-927B-4C623979E6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59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1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66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46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64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63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78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24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1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01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89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14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3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9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65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5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1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03/03/2019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61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5C8452-4C3F-46C5-AFD4-322854BC4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06DBD9-DED6-40C2-A7AD-3662707C4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B431FF8B-6FC2-47C1-B2C5-9B26E6243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22D16288-72B7-4A38-BC47-7B3C7166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875" y="833950"/>
            <a:ext cx="6652371" cy="3223372"/>
          </a:xfrm>
          <a:prstGeom prst="rect">
            <a:avLst/>
          </a:prstGeom>
          <a:effectLst/>
        </p:spPr>
      </p:pic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xmlns="" id="{4BA7EBCC-256E-4075-A58C-6ED2BFD5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458" y="4854344"/>
            <a:ext cx="9345155" cy="861802"/>
          </a:xfrm>
        </p:spPr>
        <p:txBody>
          <a:bodyPr>
            <a:normAutofit/>
          </a:bodyPr>
          <a:lstStyle/>
          <a:p>
            <a:r>
              <a:rPr lang="es-ES" sz="4800">
                <a:latin typeface="Broadway"/>
                <a:cs typeface="Calibri Light"/>
              </a:rPr>
              <a:t>ETWINNING PROJECT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3855" y="5722372"/>
            <a:ext cx="9336758" cy="4817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dirty="0">
                <a:latin typeface="Broadway"/>
                <a:cs typeface="Calibri"/>
              </a:rPr>
              <a:t>HUGO LARA                    MANUEL CAMARGO</a:t>
            </a:r>
            <a:endParaRPr lang="es-ES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296EC937-F788-4328-814B-079AB1DF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8" y="938241"/>
            <a:ext cx="5875993" cy="29896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5AC39B-DE23-4F42-AE25-0B0C9B54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5052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/>
              <a:t>AURONPLAY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311FD98-84BD-4FFE-8933-ACFC7F82E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3024143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He is a funny spanish youtuber that comment viral videos, so he makes people to be happier.</a:t>
            </a:r>
          </a:p>
        </p:txBody>
      </p:sp>
      <p:pic>
        <p:nvPicPr>
          <p:cNvPr id="5" name="Imagen 5" descr="Imagen que contiene persona, hombre, interior, sujetando&#10;&#10;Descripción generada con confianza muy alta">
            <a:extLst>
              <a:ext uri="{FF2B5EF4-FFF2-40B4-BE49-F238E27FC236}">
                <a16:creationId xmlns:a16="http://schemas.microsoft.com/office/drawing/2014/main" xmlns="" id="{C2BF1D0B-13DC-4B23-8B3B-EB737AAFB1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9780" r="16029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396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563F45-A35A-43EC-A5C9-1BE904C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74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4000" dirty="0" err="1">
                <a:cs typeface="Calibri Light"/>
              </a:rPr>
              <a:t>How</a:t>
            </a:r>
            <a:r>
              <a:rPr lang="es-ES" sz="4000" dirty="0">
                <a:cs typeface="Calibri Light"/>
              </a:rPr>
              <a:t> </a:t>
            </a:r>
            <a:r>
              <a:rPr lang="es-ES" sz="4000" dirty="0" err="1">
                <a:cs typeface="Calibri Light"/>
              </a:rPr>
              <a:t>does</a:t>
            </a:r>
            <a:r>
              <a:rPr lang="es-ES" sz="4000" dirty="0">
                <a:cs typeface="Calibri Light"/>
              </a:rPr>
              <a:t> he </a:t>
            </a:r>
            <a:r>
              <a:rPr lang="es-ES" sz="4000" dirty="0" err="1">
                <a:cs typeface="Calibri Light"/>
              </a:rPr>
              <a:t>influences</a:t>
            </a:r>
            <a:r>
              <a:rPr lang="es-ES" sz="4000" dirty="0">
                <a:cs typeface="Calibri Light"/>
              </a:rPr>
              <a:t> in </a:t>
            </a:r>
            <a:r>
              <a:rPr lang="es-ES" sz="4000" dirty="0" err="1">
                <a:cs typeface="Calibri Light"/>
              </a:rPr>
              <a:t>our</a:t>
            </a:r>
            <a:r>
              <a:rPr lang="es-ES" sz="4000" dirty="0">
                <a:cs typeface="Calibri Light"/>
              </a:rPr>
              <a:t> </a:t>
            </a:r>
            <a:r>
              <a:rPr lang="es-ES" sz="4000" dirty="0" err="1">
                <a:cs typeface="Calibri Light"/>
              </a:rPr>
              <a:t>life</a:t>
            </a:r>
            <a:r>
              <a:rPr lang="es-ES" sz="4000" dirty="0">
                <a:cs typeface="Calibri Light"/>
              </a:rPr>
              <a:t>?</a:t>
            </a:r>
            <a:endParaRPr lang="es-ES" sz="5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E71E18C-A841-455A-A5AB-07EE9E435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132" y="2494982"/>
            <a:ext cx="9144000" cy="2676554"/>
          </a:xfrm>
        </p:spPr>
        <p:txBody>
          <a:bodyPr/>
          <a:lstStyle/>
          <a:p>
            <a:r>
              <a:rPr lang="es-ES" dirty="0"/>
              <a:t>YouTube </a:t>
            </a:r>
            <a:r>
              <a:rPr lang="es-ES" dirty="0" err="1"/>
              <a:t>isn´t</a:t>
            </a:r>
            <a:r>
              <a:rPr lang="es-ES" dirty="0"/>
              <a:t> </a:t>
            </a:r>
            <a:r>
              <a:rPr lang="es-ES" dirty="0" err="1"/>
              <a:t>viewed</a:t>
            </a:r>
            <a:r>
              <a:rPr lang="es-ES" dirty="0"/>
              <a:t> as </a:t>
            </a:r>
            <a:r>
              <a:rPr lang="es-ES" dirty="0" err="1"/>
              <a:t>entertainment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as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accessible</a:t>
            </a:r>
            <a:r>
              <a:rPr lang="es-ES" dirty="0"/>
              <a:t> </a:t>
            </a:r>
            <a:r>
              <a:rPr lang="es-ES" dirty="0" err="1"/>
              <a:t>content</a:t>
            </a:r>
            <a:r>
              <a:rPr lang="es-ES" dirty="0"/>
              <a:t> </a:t>
            </a:r>
            <a:r>
              <a:rPr lang="es-ES" dirty="0" err="1"/>
              <a:t>offering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, as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satisfies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ussers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having</a:t>
            </a:r>
            <a:r>
              <a:rPr lang="es-ES" dirty="0"/>
              <a:t> </a:t>
            </a:r>
            <a:r>
              <a:rPr lang="es-ES" dirty="0" err="1"/>
              <a:t>fun</a:t>
            </a:r>
            <a:r>
              <a:rPr lang="es-ES" dirty="0"/>
              <a:t> and "</a:t>
            </a:r>
            <a:r>
              <a:rPr lang="es-ES" dirty="0" err="1"/>
              <a:t>hanging</a:t>
            </a:r>
            <a:r>
              <a:rPr lang="es-ES" dirty="0"/>
              <a:t> </a:t>
            </a:r>
            <a:r>
              <a:rPr lang="es-ES" dirty="0" err="1"/>
              <a:t>out</a:t>
            </a:r>
            <a:r>
              <a:rPr lang="es-E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144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34</Words>
  <Application>Microsoft Office PowerPoint</Application>
  <PresentationFormat>Personalizado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Ion</vt:lpstr>
      <vt:lpstr>ETWINNING PROJECT</vt:lpstr>
      <vt:lpstr>AURONPLAY</vt:lpstr>
      <vt:lpstr>How does he influences in our life?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Nerea Martín</cp:lastModifiedBy>
  <cp:revision>171</cp:revision>
  <dcterms:created xsi:type="dcterms:W3CDTF">2012-07-30T22:48:03Z</dcterms:created>
  <dcterms:modified xsi:type="dcterms:W3CDTF">2019-03-03T21:43:30Z</dcterms:modified>
</cp:coreProperties>
</file>