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6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27/02/2019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2842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27/02/2019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2502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27/02/2019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7255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27/02/2019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752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27/02/2019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7465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27/02/2019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57476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27/02/2019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3850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27/02/2019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6337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27/02/2019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86701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27/02/2019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7894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27/02/2019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4295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27/02/2019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05620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xmlns="" id="{23207CC6-EAA1-4BFF-A48A-DECAD897271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xmlns="" id="{B234A3DD-923D-4166-8B19-7DD589908C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246925" y="-479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6">
            <a:extLst>
              <a:ext uri="{FF2B5EF4-FFF2-40B4-BE49-F238E27FC236}">
                <a16:creationId xmlns:a16="http://schemas.microsoft.com/office/drawing/2014/main" xmlns="" id="{F6ACA5AC-3C5D-4994-B40F-FC8349E4D6F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" y="-479"/>
            <a:ext cx="9324977" cy="6858479"/>
          </a:xfrm>
          <a:custGeom>
            <a:avLst/>
            <a:gdLst>
              <a:gd name="connsiteX0" fmla="*/ 1246925 w 9324977"/>
              <a:gd name="connsiteY0" fmla="*/ 0 h 6858479"/>
              <a:gd name="connsiteX1" fmla="*/ 5076797 w 9324977"/>
              <a:gd name="connsiteY1" fmla="*/ 0 h 6858479"/>
              <a:gd name="connsiteX2" fmla="*/ 6143025 w 9324977"/>
              <a:gd name="connsiteY2" fmla="*/ 0 h 6858479"/>
              <a:gd name="connsiteX3" fmla="*/ 6148602 w 9324977"/>
              <a:gd name="connsiteY3" fmla="*/ 0 h 6858479"/>
              <a:gd name="connsiteX4" fmla="*/ 9324977 w 9324977"/>
              <a:gd name="connsiteY4" fmla="*/ 6858478 h 6858479"/>
              <a:gd name="connsiteX5" fmla="*/ 3359025 w 9324977"/>
              <a:gd name="connsiteY5" fmla="*/ 6858478 h 6858479"/>
              <a:gd name="connsiteX6" fmla="*/ 3359025 w 9324977"/>
              <a:gd name="connsiteY6" fmla="*/ 6858479 h 6858479"/>
              <a:gd name="connsiteX7" fmla="*/ 0 w 9324977"/>
              <a:gd name="connsiteY7" fmla="*/ 6858479 h 6858479"/>
              <a:gd name="connsiteX8" fmla="*/ 0 w 9324977"/>
              <a:gd name="connsiteY8" fmla="*/ 479 h 6858479"/>
              <a:gd name="connsiteX9" fmla="*/ 1246925 w 9324977"/>
              <a:gd name="connsiteY9" fmla="*/ 479 h 685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24977" h="6858479">
                <a:moveTo>
                  <a:pt x="1246925" y="0"/>
                </a:moveTo>
                <a:lnTo>
                  <a:pt x="5076797" y="0"/>
                </a:lnTo>
                <a:lnTo>
                  <a:pt x="6143025" y="0"/>
                </a:lnTo>
                <a:lnTo>
                  <a:pt x="6148602" y="0"/>
                </a:lnTo>
                <a:lnTo>
                  <a:pt x="9324977" y="6858478"/>
                </a:lnTo>
                <a:lnTo>
                  <a:pt x="3359025" y="6858478"/>
                </a:lnTo>
                <a:lnTo>
                  <a:pt x="3359025" y="6858479"/>
                </a:lnTo>
                <a:lnTo>
                  <a:pt x="0" y="6858479"/>
                </a:lnTo>
                <a:lnTo>
                  <a:pt x="0" y="479"/>
                </a:lnTo>
                <a:lnTo>
                  <a:pt x="1246925" y="479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04671" y="2600324"/>
            <a:ext cx="6405753" cy="3277961"/>
          </a:xfrm>
        </p:spPr>
        <p:txBody>
          <a:bodyPr anchor="t">
            <a:normAutofit fontScale="90000"/>
          </a:bodyPr>
          <a:lstStyle/>
          <a:p>
            <a:pPr algn="l"/>
            <a:r>
              <a:rPr lang="es-ES" sz="5400" dirty="0">
                <a:cs typeface="Calibri Light"/>
              </a:rPr>
              <a:t>INFLUENCERS </a:t>
            </a:r>
            <a:br>
              <a:rPr lang="es-ES" sz="5400" dirty="0">
                <a:cs typeface="Calibri Light"/>
              </a:rPr>
            </a:br>
            <a:r>
              <a:rPr lang="es-ES" sz="5400" dirty="0">
                <a:cs typeface="Calibri Light"/>
              </a:rPr>
              <a:t/>
            </a:r>
            <a:br>
              <a:rPr lang="es-ES" sz="5400" dirty="0">
                <a:cs typeface="Calibri Light"/>
              </a:rPr>
            </a:br>
            <a:r>
              <a:rPr lang="es-ES" sz="5400" dirty="0">
                <a:cs typeface="Calibri Light"/>
              </a:rPr>
              <a:t/>
            </a:r>
            <a:br>
              <a:rPr lang="es-ES" sz="5400" dirty="0">
                <a:cs typeface="Calibri Light"/>
              </a:rPr>
            </a:br>
            <a:r>
              <a:rPr lang="es-ES" sz="5400" dirty="0">
                <a:cs typeface="Calibri Light"/>
              </a:rPr>
              <a:t/>
            </a:r>
            <a:br>
              <a:rPr lang="es-ES" sz="5400" dirty="0">
                <a:cs typeface="Calibri Light"/>
              </a:rPr>
            </a:br>
            <a:r>
              <a:rPr lang="es-ES" sz="5400" dirty="0">
                <a:cs typeface="Calibri Light"/>
              </a:rPr>
              <a:t/>
            </a:r>
            <a:br>
              <a:rPr lang="es-ES" sz="5400" dirty="0">
                <a:cs typeface="Calibri Light"/>
              </a:rPr>
            </a:br>
            <a:endParaRPr lang="es-ES" sz="5400" dirty="0">
              <a:cs typeface="Calibri Light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04672" y="1300450"/>
            <a:ext cx="4167376" cy="1155525"/>
          </a:xfrm>
        </p:spPr>
        <p:txBody>
          <a:bodyPr anchor="b">
            <a:normAutofit/>
          </a:bodyPr>
          <a:lstStyle/>
          <a:p>
            <a:pPr algn="l"/>
            <a:endParaRPr lang="es-ES" sz="2000"/>
          </a:p>
        </p:txBody>
      </p:sp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11BD709-2492-43BA-B805-F05CE07C8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5127031" cy="167660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CHUTY 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B40F73EF-DB9F-437C-8450-ABC150A121A8}"/>
              </a:ext>
            </a:extLst>
          </p:cNvPr>
          <p:cNvSpPr txBox="1"/>
          <p:nvPr/>
        </p:nvSpPr>
        <p:spPr>
          <a:xfrm>
            <a:off x="648930" y="2438400"/>
            <a:ext cx="5127029" cy="3785419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Ctr="0" forceAA="0" compatLnSpc="1">
            <a:prstTxWarp prst="textNoShape">
              <a:avLst/>
            </a:prstTxWarp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/>
              <a:t>Chuty ,is an artist who dedicates himself to improvising, he battles against another artist to decide who wins a tournament or competition.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/>
              <a:t>His intelligence and ingenuity make it one of the best in history that makes children notice him.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/>
              <a:t>He also has won many titles.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/>
          </a:p>
        </p:txBody>
      </p:sp>
      <p:pic>
        <p:nvPicPr>
          <p:cNvPr id="4" name="Imagen 4" descr="Imagen que contiene persona, hombre, fase&#10;&#10;Descripción generada con confianza alta">
            <a:extLst>
              <a:ext uri="{FF2B5EF4-FFF2-40B4-BE49-F238E27FC236}">
                <a16:creationId xmlns:a16="http://schemas.microsoft.com/office/drawing/2014/main" xmlns="" id="{8C8CB1F3-BF7D-4228-B9DF-7DF97BAD7CA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-1" b="9990"/>
          <a:stretch/>
        </p:blipFill>
        <p:spPr>
          <a:xfrm>
            <a:off x="6090612" y="10"/>
            <a:ext cx="6101387" cy="685799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453218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C1F4F70-D311-424A-B6EF-20B9C69856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3651467" cy="167660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FORCE 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FFDF0238-1BBD-4CF9-B0BA-1C333A968DF3}"/>
              </a:ext>
            </a:extLst>
          </p:cNvPr>
          <p:cNvSpPr txBox="1"/>
          <p:nvPr/>
        </p:nvSpPr>
        <p:spPr>
          <a:xfrm>
            <a:off x="648931" y="2438400"/>
            <a:ext cx="3651466" cy="3785419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Ctr="0" forceAA="0" compatLnSpc="1">
            <a:prstTxWarp prst="textNoShape">
              <a:avLst/>
            </a:prstTxWarp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/>
              <a:t>Force  is a freestyler and also youtuber who competed against Chuty to win the national competition , also uploads to youtube videos reacting to battles and giving his opinion.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/>
              <a:t>Is an example of overcoming because he suffered bulling and with work he ended up getting his dream.</a:t>
            </a:r>
          </a:p>
        </p:txBody>
      </p:sp>
      <p:pic>
        <p:nvPicPr>
          <p:cNvPr id="4" name="Imagen 4" descr="Imagen que contiene persona, interior, pared, armario&#10;&#10;Descripción generada con confianza muy alta">
            <a:extLst>
              <a:ext uri="{FF2B5EF4-FFF2-40B4-BE49-F238E27FC236}">
                <a16:creationId xmlns:a16="http://schemas.microsoft.com/office/drawing/2014/main" xmlns="" id="{D044572F-DE9A-4A84-BC1C-A398B293E9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-2" b="9199"/>
          <a:stretch/>
        </p:blipFill>
        <p:spPr>
          <a:xfrm>
            <a:off x="4639056" y="10"/>
            <a:ext cx="7552944" cy="685799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667182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168643E-2A8F-4AC0-A57A-E63603C47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320" y="365125"/>
            <a:ext cx="5120114" cy="1692794"/>
          </a:xfrm>
        </p:spPr>
        <p:txBody>
          <a:bodyPr>
            <a:normAutofit/>
          </a:bodyPr>
          <a:lstStyle/>
          <a:p>
            <a:r>
              <a:rPr lang="es-ES" dirty="0">
                <a:cs typeface="Calibri Light"/>
              </a:rPr>
              <a:t>LOLITO FDEZ </a:t>
            </a:r>
            <a:endParaRPr lang="es-ES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xmlns="" id="{E4A809D5-3600-46D4-A466-67F2349A54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655320" y="2316480"/>
            <a:ext cx="45720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0C45CFD6-7EED-4342-9DD7-493F821709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321" y="2575034"/>
            <a:ext cx="5120113" cy="346222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" sz="1800" dirty="0">
                <a:latin typeface="Consolas"/>
              </a:rPr>
              <a:t>Is a professional player of </a:t>
            </a:r>
            <a:r>
              <a:rPr lang="en" sz="1800" dirty="0" err="1">
                <a:latin typeface="Consolas"/>
              </a:rPr>
              <a:t>fornite</a:t>
            </a:r>
            <a:r>
              <a:rPr lang="en" sz="1800" dirty="0">
                <a:latin typeface="Consolas"/>
              </a:rPr>
              <a:t> that is a survival game.</a:t>
            </a:r>
          </a:p>
          <a:p>
            <a:pPr>
              <a:buNone/>
            </a:pPr>
            <a:endParaRPr lang="en" sz="1800">
              <a:latin typeface="Consolas"/>
            </a:endParaRPr>
          </a:p>
          <a:p>
            <a:pPr>
              <a:buNone/>
            </a:pPr>
            <a:r>
              <a:rPr lang="en" sz="1800" dirty="0">
                <a:latin typeface="Consolas"/>
              </a:rPr>
              <a:t>He plays from home, like any other teenager. He is an example of being overcoming because he was addicted to cocaine and now earns his living playing videogames .</a:t>
            </a:r>
            <a:endParaRPr lang="en" sz="1800" dirty="0"/>
          </a:p>
          <a:p>
            <a:pPr>
              <a:buNone/>
            </a:pPr>
            <a:endParaRPr lang="en" sz="1800">
              <a:cs typeface="Calibri" panose="020F0502020204030204"/>
            </a:endParaRPr>
          </a:p>
          <a:p>
            <a:pPr>
              <a:buNone/>
            </a:pPr>
            <a:endParaRPr lang="en" sz="1800">
              <a:latin typeface="Calibri" panose="020F0502020204030204"/>
              <a:cs typeface="Calibri" panose="020F0502020204030204"/>
            </a:endParaRPr>
          </a:p>
          <a:p>
            <a:pPr marL="0" indent="0">
              <a:buNone/>
            </a:pPr>
            <a:endParaRPr lang="en" sz="1800">
              <a:latin typeface="Consolas"/>
            </a:endParaRPr>
          </a:p>
        </p:txBody>
      </p:sp>
      <p:pic>
        <p:nvPicPr>
          <p:cNvPr id="4" name="Imagen 4" descr="Imagen que contiene persona, hombre, interior, sombrero&#10;&#10;Descripción generada con confianza muy alta">
            <a:extLst>
              <a:ext uri="{FF2B5EF4-FFF2-40B4-BE49-F238E27FC236}">
                <a16:creationId xmlns:a16="http://schemas.microsoft.com/office/drawing/2014/main" xmlns="" id="{5C871D03-949D-4064-8C2A-FA97DDDE380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484" r="25735"/>
          <a:stretch/>
        </p:blipFill>
        <p:spPr>
          <a:xfrm>
            <a:off x="5878849" y="10"/>
            <a:ext cx="6313150" cy="6857987"/>
          </a:xfrm>
          <a:custGeom>
            <a:avLst/>
            <a:gdLst>
              <a:gd name="connsiteX0" fmla="*/ 65565 w 6313150"/>
              <a:gd name="connsiteY0" fmla="*/ 0 h 6857997"/>
              <a:gd name="connsiteX1" fmla="*/ 6313150 w 6313150"/>
              <a:gd name="connsiteY1" fmla="*/ 0 h 6857997"/>
              <a:gd name="connsiteX2" fmla="*/ 6313150 w 6313150"/>
              <a:gd name="connsiteY2" fmla="*/ 6857997 h 6857997"/>
              <a:gd name="connsiteX3" fmla="*/ 3293946 w 6313150"/>
              <a:gd name="connsiteY3" fmla="*/ 6857997 h 6857997"/>
              <a:gd name="connsiteX4" fmla="*/ 3235857 w 6313150"/>
              <a:gd name="connsiteY4" fmla="*/ 6823061 h 6857997"/>
              <a:gd name="connsiteX5" fmla="*/ 0 w 6313150"/>
              <a:gd name="connsiteY5" fmla="*/ 951803 h 6857997"/>
              <a:gd name="connsiteX6" fmla="*/ 31536 w 6313150"/>
              <a:gd name="connsiteY6" fmla="*/ 285771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251991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480A6B3-50FF-492F-BDC0-CF53E289C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5127031" cy="1676603"/>
          </a:xfrm>
        </p:spPr>
        <p:txBody>
          <a:bodyPr>
            <a:normAutofit/>
          </a:bodyPr>
          <a:lstStyle/>
          <a:p>
            <a:r>
              <a:rPr lang="es-ES" dirty="0" err="1">
                <a:cs typeface="Calibri Light"/>
              </a:rPr>
              <a:t>Alphasniper</a:t>
            </a:r>
            <a:endParaRPr lang="es-ES" dirty="0" err="1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xmlns="" id="{BA0ABB0A-026E-48F4-8B85-5F972A83DB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0" y="2438400"/>
            <a:ext cx="5127029" cy="378541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sz="2000" dirty="0">
              <a:cs typeface="Calibri"/>
            </a:endParaRPr>
          </a:p>
          <a:p>
            <a:endParaRPr lang="en-US" sz="2000" dirty="0">
              <a:cs typeface="Calibri"/>
            </a:endParaRPr>
          </a:p>
          <a:p>
            <a:r>
              <a:rPr lang="en-US" sz="2400" dirty="0">
                <a:cs typeface="Calibri"/>
              </a:rPr>
              <a:t>Is a youtuber that uploads videos of call of duty, has 3 million subscribers, and he achieve  to buy the car of your dreams a </a:t>
            </a:r>
            <a:r>
              <a:rPr lang="en-US" sz="2400" dirty="0" err="1">
                <a:cs typeface="Calibri"/>
              </a:rPr>
              <a:t>lambhorgini</a:t>
            </a:r>
            <a:r>
              <a:rPr lang="en-US" sz="2400" dirty="0">
                <a:cs typeface="Calibri"/>
              </a:rPr>
              <a:t>.</a:t>
            </a:r>
          </a:p>
          <a:p>
            <a:endParaRPr lang="en-US" sz="2400" dirty="0">
              <a:cs typeface="Calibri"/>
            </a:endParaRPr>
          </a:p>
          <a:p>
            <a:endParaRPr lang="en-US" sz="2400" dirty="0">
              <a:cs typeface="Calibri"/>
            </a:endParaRPr>
          </a:p>
        </p:txBody>
      </p:sp>
      <p:pic>
        <p:nvPicPr>
          <p:cNvPr id="7" name="Imagen 4">
            <a:extLst>
              <a:ext uri="{FF2B5EF4-FFF2-40B4-BE49-F238E27FC236}">
                <a16:creationId xmlns:a16="http://schemas.microsoft.com/office/drawing/2014/main" xmlns="" id="{9B28B1D7-FCAA-4C3E-84E3-33A3B13BF2F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222" r="20052"/>
          <a:stretch/>
        </p:blipFill>
        <p:spPr>
          <a:xfrm>
            <a:off x="6090612" y="10"/>
            <a:ext cx="6101387" cy="685799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242800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70</Words>
  <Application>Microsoft Office PowerPoint</Application>
  <PresentationFormat>Panorámica</PresentationFormat>
  <Paragraphs>18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Consolas</vt:lpstr>
      <vt:lpstr>Tema de Office</vt:lpstr>
      <vt:lpstr>INFLUENCERS      </vt:lpstr>
      <vt:lpstr>CHUTY </vt:lpstr>
      <vt:lpstr>FORCE </vt:lpstr>
      <vt:lpstr>LOLITO FDEZ </vt:lpstr>
      <vt:lpstr>Alphasniper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Lola</dc:creator>
  <cp:lastModifiedBy>Juan Serrano</cp:lastModifiedBy>
  <cp:revision>174</cp:revision>
  <dcterms:created xsi:type="dcterms:W3CDTF">2012-07-30T22:48:03Z</dcterms:created>
  <dcterms:modified xsi:type="dcterms:W3CDTF">2019-02-26T23:37:13Z</dcterms:modified>
</cp:coreProperties>
</file>