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0911A9-1F71-4780-A09E-830E485B44E9}" v="11" dt="2019-02-26T18:51:00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TEOS GUERRA" userId="S::b9c7f@marianistasjerez.org::88d3bc0c-3011-4487-af9d-6c834a63836a" providerId="AD" clId="Web-{0E2E45AC-9729-A380-19B8-EA9680AA1B84}"/>
    <pc:docChg chg="addSld modSld">
      <pc:chgData name="ANA MATEOS GUERRA" userId="S::b9c7f@marianistasjerez.org::88d3bc0c-3011-4487-af9d-6c834a63836a" providerId="AD" clId="Web-{0E2E45AC-9729-A380-19B8-EA9680AA1B84}" dt="2019-02-26T21:54:41.161" v="471"/>
      <pc:docMkLst>
        <pc:docMk/>
      </pc:docMkLst>
      <pc:sldChg chg="addSp modSp new modTransition">
        <pc:chgData name="ANA MATEOS GUERRA" userId="S::b9c7f@marianistasjerez.org::88d3bc0c-3011-4487-af9d-6c834a63836a" providerId="AD" clId="Web-{0E2E45AC-9729-A380-19B8-EA9680AA1B84}" dt="2019-02-26T21:54:41.161" v="471"/>
        <pc:sldMkLst>
          <pc:docMk/>
          <pc:sldMk cId="4100755115" sldId="260"/>
        </pc:sldMkLst>
        <pc:spChg chg="mod">
          <ac:chgData name="ANA MATEOS GUERRA" userId="S::b9c7f@marianistasjerez.org::88d3bc0c-3011-4487-af9d-6c834a63836a" providerId="AD" clId="Web-{0E2E45AC-9729-A380-19B8-EA9680AA1B84}" dt="2019-02-26T21:51:33.191" v="462" actId="1076"/>
          <ac:spMkLst>
            <pc:docMk/>
            <pc:sldMk cId="4100755115" sldId="260"/>
            <ac:spMk id="2" creationId="{394F0D6C-0ED3-4229-9692-AEE20074D091}"/>
          </ac:spMkLst>
        </pc:spChg>
        <pc:spChg chg="mod">
          <ac:chgData name="ANA MATEOS GUERRA" userId="S::b9c7f@marianistasjerez.org::88d3bc0c-3011-4487-af9d-6c834a63836a" providerId="AD" clId="Web-{0E2E45AC-9729-A380-19B8-EA9680AA1B84}" dt="2019-02-26T21:51:37.785" v="463" actId="1076"/>
          <ac:spMkLst>
            <pc:docMk/>
            <pc:sldMk cId="4100755115" sldId="260"/>
            <ac:spMk id="3" creationId="{88990FF9-5DC1-4272-B8CB-F08A53254D1F}"/>
          </ac:spMkLst>
        </pc:spChg>
        <pc:picChg chg="add mod">
          <ac:chgData name="ANA MATEOS GUERRA" userId="S::b9c7f@marianistasjerez.org::88d3bc0c-3011-4487-af9d-6c834a63836a" providerId="AD" clId="Web-{0E2E45AC-9729-A380-19B8-EA9680AA1B84}" dt="2019-02-26T21:54:26.223" v="470" actId="1076"/>
          <ac:picMkLst>
            <pc:docMk/>
            <pc:sldMk cId="4100755115" sldId="260"/>
            <ac:picMk id="4" creationId="{CEDECE98-81B6-493C-BE80-DDAFC0F2A2C1}"/>
          </ac:picMkLst>
        </pc:picChg>
      </pc:sldChg>
    </pc:docChg>
  </pc:docChgLst>
  <pc:docChgLst>
    <pc:chgData name="ANA MATEOS GUERRA" userId="S::b9c7f@marianistasjerez.org::88d3bc0c-3011-4487-af9d-6c834a63836a" providerId="AD" clId="Web-{EC047634-26D1-F863-5AC0-333B5D385114}"/>
    <pc:docChg chg="modSld">
      <pc:chgData name="ANA MATEOS GUERRA" userId="S::b9c7f@marianistasjerez.org::88d3bc0c-3011-4487-af9d-6c834a63836a" providerId="AD" clId="Web-{EC047634-26D1-F863-5AC0-333B5D385114}" dt="2019-02-26T20:33:18.240" v="6" actId="14100"/>
      <pc:docMkLst>
        <pc:docMk/>
      </pc:docMkLst>
      <pc:sldChg chg="modTransition">
        <pc:chgData name="ANA MATEOS GUERRA" userId="S::b9c7f@marianistasjerez.org::88d3bc0c-3011-4487-af9d-6c834a63836a" providerId="AD" clId="Web-{EC047634-26D1-F863-5AC0-333B5D385114}" dt="2019-02-26T20:31:24.272" v="1"/>
        <pc:sldMkLst>
          <pc:docMk/>
          <pc:sldMk cId="2406273178" sldId="256"/>
        </pc:sldMkLst>
      </pc:sldChg>
      <pc:sldChg chg="modTransition">
        <pc:chgData name="ANA MATEOS GUERRA" userId="S::b9c7f@marianistasjerez.org::88d3bc0c-3011-4487-af9d-6c834a63836a" providerId="AD" clId="Web-{EC047634-26D1-F863-5AC0-333B5D385114}" dt="2019-02-26T20:31:35.131" v="3"/>
        <pc:sldMkLst>
          <pc:docMk/>
          <pc:sldMk cId="3278564287" sldId="257"/>
        </pc:sldMkLst>
      </pc:sldChg>
      <pc:sldChg chg="modTransition">
        <pc:chgData name="ANA MATEOS GUERRA" userId="S::b9c7f@marianistasjerez.org::88d3bc0c-3011-4487-af9d-6c834a63836a" providerId="AD" clId="Web-{EC047634-26D1-F863-5AC0-333B5D385114}" dt="2019-02-26T20:31:42.475" v="4"/>
        <pc:sldMkLst>
          <pc:docMk/>
          <pc:sldMk cId="3397714587" sldId="258"/>
        </pc:sldMkLst>
      </pc:sldChg>
      <pc:sldChg chg="modSp modTransition">
        <pc:chgData name="ANA MATEOS GUERRA" userId="S::b9c7f@marianistasjerez.org::88d3bc0c-3011-4487-af9d-6c834a63836a" providerId="AD" clId="Web-{EC047634-26D1-F863-5AC0-333B5D385114}" dt="2019-02-26T20:33:18.240" v="6" actId="14100"/>
        <pc:sldMkLst>
          <pc:docMk/>
          <pc:sldMk cId="2385156184" sldId="259"/>
        </pc:sldMkLst>
        <pc:spChg chg="mod">
          <ac:chgData name="ANA MATEOS GUERRA" userId="S::b9c7f@marianistasjerez.org::88d3bc0c-3011-4487-af9d-6c834a63836a" providerId="AD" clId="Web-{EC047634-26D1-F863-5AC0-333B5D385114}" dt="2019-02-26T20:28:43.289" v="0" actId="20577"/>
          <ac:spMkLst>
            <pc:docMk/>
            <pc:sldMk cId="2385156184" sldId="259"/>
            <ac:spMk id="3" creationId="{BB7444F6-F052-40FA-B746-EB8BB3478B72}"/>
          </ac:spMkLst>
        </pc:spChg>
        <pc:picChg chg="mod">
          <ac:chgData name="ANA MATEOS GUERRA" userId="S::b9c7f@marianistasjerez.org::88d3bc0c-3011-4487-af9d-6c834a63836a" providerId="AD" clId="Web-{EC047634-26D1-F863-5AC0-333B5D385114}" dt="2019-02-26T20:33:18.240" v="6" actId="14100"/>
          <ac:picMkLst>
            <pc:docMk/>
            <pc:sldMk cId="2385156184" sldId="259"/>
            <ac:picMk id="4" creationId="{2CD6164C-6DFF-46D2-860E-E1CBEB86D4D9}"/>
          </ac:picMkLst>
        </pc:picChg>
      </pc:sldChg>
    </pc:docChg>
  </pc:docChgLst>
  <pc:docChgLst>
    <pc:chgData name="ANA MATEOS GUERRA" userId="S::b9c7f@marianistasjerez.org::88d3bc0c-3011-4487-af9d-6c834a63836a" providerId="AD" clId="Web-{E4F4F36E-FC12-4E7A-AC39-F6FA48D59606}"/>
    <pc:docChg chg="addSld delSld modSld">
      <pc:chgData name="ANA MATEOS GUERRA" userId="S::b9c7f@marianistasjerez.org::88d3bc0c-3011-4487-af9d-6c834a63836a" providerId="AD" clId="Web-{E4F4F36E-FC12-4E7A-AC39-F6FA48D59606}" dt="2019-02-26T20:00:04.835" v="127" actId="14100"/>
      <pc:docMkLst>
        <pc:docMk/>
      </pc:docMkLst>
      <pc:sldChg chg="addSp delSp modSp new del mod setBg">
        <pc:chgData name="ANA MATEOS GUERRA" userId="S::b9c7f@marianistasjerez.org::88d3bc0c-3011-4487-af9d-6c834a63836a" providerId="AD" clId="Web-{E4F4F36E-FC12-4E7A-AC39-F6FA48D59606}" dt="2019-02-26T19:50:15.117" v="50"/>
        <pc:sldMkLst>
          <pc:docMk/>
          <pc:sldMk cId="1278429388" sldId="259"/>
        </pc:sldMkLst>
        <pc:spChg chg="mod">
          <ac:chgData name="ANA MATEOS GUERRA" userId="S::b9c7f@marianistasjerez.org::88d3bc0c-3011-4487-af9d-6c834a63836a" providerId="AD" clId="Web-{E4F4F36E-FC12-4E7A-AC39-F6FA48D59606}" dt="2019-02-26T19:36:12.666" v="42"/>
          <ac:spMkLst>
            <pc:docMk/>
            <pc:sldMk cId="1278429388" sldId="259"/>
            <ac:spMk id="2" creationId="{0E9ECC1D-EBC6-4678-B24A-47DB51183221}"/>
          </ac:spMkLst>
        </pc:spChg>
        <pc:spChg chg="del mod">
          <ac:chgData name="ANA MATEOS GUERRA" userId="S::b9c7f@marianistasjerez.org::88d3bc0c-3011-4487-af9d-6c834a63836a" providerId="AD" clId="Web-{E4F4F36E-FC12-4E7A-AC39-F6FA48D59606}" dt="2019-02-26T19:33:10.822" v="36"/>
          <ac:spMkLst>
            <pc:docMk/>
            <pc:sldMk cId="1278429388" sldId="259"/>
            <ac:spMk id="3" creationId="{19E7064E-7201-4753-B689-D97E47C7E7D1}"/>
          </ac:spMkLst>
        </pc:spChg>
        <pc:spChg chg="add del mod">
          <ac:chgData name="ANA MATEOS GUERRA" userId="S::b9c7f@marianistasjerez.org::88d3bc0c-3011-4487-af9d-6c834a63836a" providerId="AD" clId="Web-{E4F4F36E-FC12-4E7A-AC39-F6FA48D59606}" dt="2019-02-26T19:47:03.430" v="46"/>
          <ac:spMkLst>
            <pc:docMk/>
            <pc:sldMk cId="1278429388" sldId="259"/>
            <ac:spMk id="4" creationId="{836A2DBC-F70F-42E2-92F0-72CC71007F0E}"/>
          </ac:spMkLst>
        </pc:spChg>
        <pc:spChg chg="add del">
          <ac:chgData name="ANA MATEOS GUERRA" userId="S::b9c7f@marianistasjerez.org::88d3bc0c-3011-4487-af9d-6c834a63836a" providerId="AD" clId="Web-{E4F4F36E-FC12-4E7A-AC39-F6FA48D59606}" dt="2019-02-26T19:34:47.838" v="41"/>
          <ac:spMkLst>
            <pc:docMk/>
            <pc:sldMk cId="1278429388" sldId="259"/>
            <ac:spMk id="12" creationId="{F56F5174-31D9-4DBB-AAB7-A1FD7BDB1352}"/>
          </ac:spMkLst>
        </pc:spChg>
        <pc:spChg chg="add del">
          <ac:chgData name="ANA MATEOS GUERRA" userId="S::b9c7f@marianistasjerez.org::88d3bc0c-3011-4487-af9d-6c834a63836a" providerId="AD" clId="Web-{E4F4F36E-FC12-4E7A-AC39-F6FA48D59606}" dt="2019-02-26T19:34:47.838" v="41"/>
          <ac:spMkLst>
            <pc:docMk/>
            <pc:sldMk cId="1278429388" sldId="259"/>
            <ac:spMk id="16" creationId="{F9A95BEE-6BB1-4A28-A8E6-A34B2E42EF87}"/>
          </ac:spMkLst>
        </pc:spChg>
        <pc:spChg chg="add del mod replId">
          <ac:chgData name="ANA MATEOS GUERRA" userId="S::b9c7f@marianistasjerez.org::88d3bc0c-3011-4487-af9d-6c834a63836a" providerId="AD" clId="Web-{E4F4F36E-FC12-4E7A-AC39-F6FA48D59606}" dt="2019-02-26T19:34:47.838" v="41"/>
          <ac:spMkLst>
            <pc:docMk/>
            <pc:sldMk cId="1278429388" sldId="259"/>
            <ac:spMk id="18" creationId="{FAE825A5-8565-4CE2-BC02-EC20FB4CD7FD}"/>
          </ac:spMkLst>
        </pc:spChg>
        <pc:spChg chg="add del">
          <ac:chgData name="ANA MATEOS GUERRA" userId="S::b9c7f@marianistasjerez.org::88d3bc0c-3011-4487-af9d-6c834a63836a" providerId="AD" clId="Web-{E4F4F36E-FC12-4E7A-AC39-F6FA48D59606}" dt="2019-02-26T19:34:47.666" v="40"/>
          <ac:spMkLst>
            <pc:docMk/>
            <pc:sldMk cId="1278429388" sldId="259"/>
            <ac:spMk id="21" creationId="{F56F5174-31D9-4DBB-AAB7-A1FD7BDB1352}"/>
          </ac:spMkLst>
        </pc:spChg>
        <pc:spChg chg="add del">
          <ac:chgData name="ANA MATEOS GUERRA" userId="S::b9c7f@marianistasjerez.org::88d3bc0c-3011-4487-af9d-6c834a63836a" providerId="AD" clId="Web-{E4F4F36E-FC12-4E7A-AC39-F6FA48D59606}" dt="2019-02-26T19:36:12.666" v="42"/>
          <ac:spMkLst>
            <pc:docMk/>
            <pc:sldMk cId="1278429388" sldId="259"/>
            <ac:spMk id="22" creationId="{0BC9EFE1-D8CB-4668-9980-DB108327A794}"/>
          </ac:spMkLst>
        </pc:spChg>
        <pc:spChg chg="add del">
          <ac:chgData name="ANA MATEOS GUERRA" userId="S::b9c7f@marianistasjerez.org::88d3bc0c-3011-4487-af9d-6c834a63836a" providerId="AD" clId="Web-{E4F4F36E-FC12-4E7A-AC39-F6FA48D59606}" dt="2019-02-26T19:34:47.666" v="40"/>
          <ac:spMkLst>
            <pc:docMk/>
            <pc:sldMk cId="1278429388" sldId="259"/>
            <ac:spMk id="25" creationId="{F9A95BEE-6BB1-4A28-A8E6-A34B2E42EF87}"/>
          </ac:spMkLst>
        </pc:spChg>
        <pc:spChg chg="add del">
          <ac:chgData name="ANA MATEOS GUERRA" userId="S::b9c7f@marianistasjerez.org::88d3bc0c-3011-4487-af9d-6c834a63836a" providerId="AD" clId="Web-{E4F4F36E-FC12-4E7A-AC39-F6FA48D59606}" dt="2019-02-26T19:36:12.666" v="42"/>
          <ac:spMkLst>
            <pc:docMk/>
            <pc:sldMk cId="1278429388" sldId="259"/>
            <ac:spMk id="26" creationId="{77DA6D33-2D62-458C-BF5D-DBF612FD557E}"/>
          </ac:spMkLst>
        </pc:spChg>
        <pc:spChg chg="add">
          <ac:chgData name="ANA MATEOS GUERRA" userId="S::b9c7f@marianistasjerez.org::88d3bc0c-3011-4487-af9d-6c834a63836a" providerId="AD" clId="Web-{E4F4F36E-FC12-4E7A-AC39-F6FA48D59606}" dt="2019-02-26T19:36:12.666" v="42"/>
          <ac:spMkLst>
            <pc:docMk/>
            <pc:sldMk cId="1278429388" sldId="259"/>
            <ac:spMk id="31" creationId="{7ED87656-141F-44EB-9F7A-7A92C0A27D0D}"/>
          </ac:spMkLst>
        </pc:spChg>
        <pc:picChg chg="add del mod ord replId">
          <ac:chgData name="ANA MATEOS GUERRA" userId="S::b9c7f@marianistasjerez.org::88d3bc0c-3011-4487-af9d-6c834a63836a" providerId="AD" clId="Web-{E4F4F36E-FC12-4E7A-AC39-F6FA48D59606}" dt="2019-02-26T19:33:23.291" v="38"/>
          <ac:picMkLst>
            <pc:docMk/>
            <pc:sldMk cId="1278429388" sldId="259"/>
            <ac:picMk id="6" creationId="{D3C350A1-068D-49C0-BC98-F37B8477D04A}"/>
          </ac:picMkLst>
        </pc:picChg>
        <pc:picChg chg="add del">
          <ac:chgData name="ANA MATEOS GUERRA" userId="S::b9c7f@marianistasjerez.org::88d3bc0c-3011-4487-af9d-6c834a63836a" providerId="AD" clId="Web-{E4F4F36E-FC12-4E7A-AC39-F6FA48D59606}" dt="2019-02-26T19:34:47.838" v="41"/>
          <ac:picMkLst>
            <pc:docMk/>
            <pc:sldMk cId="1278429388" sldId="259"/>
            <ac:picMk id="7" creationId="{D3C350A1-068D-49C0-BC98-F37B8477D04A}"/>
          </ac:picMkLst>
        </pc:picChg>
        <pc:picChg chg="add del">
          <ac:chgData name="ANA MATEOS GUERRA" userId="S::b9c7f@marianistasjerez.org::88d3bc0c-3011-4487-af9d-6c834a63836a" providerId="AD" clId="Web-{E4F4F36E-FC12-4E7A-AC39-F6FA48D59606}" dt="2019-02-26T19:34:47.838" v="41"/>
          <ac:picMkLst>
            <pc:docMk/>
            <pc:sldMk cId="1278429388" sldId="259"/>
            <ac:picMk id="14" creationId="{AE113210-7872-481A-ADE6-3A05CCAF5EB2}"/>
          </ac:picMkLst>
        </pc:picChg>
        <pc:picChg chg="add del">
          <ac:chgData name="ANA MATEOS GUERRA" userId="S::b9c7f@marianistasjerez.org::88d3bc0c-3011-4487-af9d-6c834a63836a" providerId="AD" clId="Web-{E4F4F36E-FC12-4E7A-AC39-F6FA48D59606}" dt="2019-02-26T19:34:47.666" v="40"/>
          <ac:picMkLst>
            <pc:docMk/>
            <pc:sldMk cId="1278429388" sldId="259"/>
            <ac:picMk id="23" creationId="{AE113210-7872-481A-ADE6-3A05CCAF5EB2}"/>
          </ac:picMkLst>
        </pc:picChg>
        <pc:picChg chg="add del">
          <ac:chgData name="ANA MATEOS GUERRA" userId="S::b9c7f@marianistasjerez.org::88d3bc0c-3011-4487-af9d-6c834a63836a" providerId="AD" clId="Web-{E4F4F36E-FC12-4E7A-AC39-F6FA48D59606}" dt="2019-02-26T19:36:12.666" v="42"/>
          <ac:picMkLst>
            <pc:docMk/>
            <pc:sldMk cId="1278429388" sldId="259"/>
            <ac:picMk id="24" creationId="{7CBAE1BD-B8E4-4029-8AA2-C77E4FED9864}"/>
          </ac:picMkLst>
        </pc:picChg>
        <pc:picChg chg="add del mod replId">
          <ac:chgData name="ANA MATEOS GUERRA" userId="S::b9c7f@marianistasjerez.org::88d3bc0c-3011-4487-af9d-6c834a63836a" providerId="AD" clId="Web-{E4F4F36E-FC12-4E7A-AC39-F6FA48D59606}" dt="2019-02-26T19:36:12.666" v="42"/>
          <ac:picMkLst>
            <pc:docMk/>
            <pc:sldMk cId="1278429388" sldId="259"/>
            <ac:picMk id="28" creationId="{D3C350A1-068D-49C0-BC98-F37B8477D04A}"/>
          </ac:picMkLst>
        </pc:picChg>
        <pc:picChg chg="add del">
          <ac:chgData name="ANA MATEOS GUERRA" userId="S::b9c7f@marianistasjerez.org::88d3bc0c-3011-4487-af9d-6c834a63836a" providerId="AD" clId="Web-{E4F4F36E-FC12-4E7A-AC39-F6FA48D59606}" dt="2019-02-26T19:46:33.149" v="43"/>
          <ac:picMkLst>
            <pc:docMk/>
            <pc:sldMk cId="1278429388" sldId="259"/>
            <ac:picMk id="29" creationId="{D3C350A1-068D-49C0-BC98-F37B8477D04A}"/>
          </ac:picMkLst>
        </pc:picChg>
      </pc:sldChg>
      <pc:sldChg chg="addSp modSp new">
        <pc:chgData name="ANA MATEOS GUERRA" userId="S::b9c7f@marianistasjerez.org::88d3bc0c-3011-4487-af9d-6c834a63836a" providerId="AD" clId="Web-{E4F4F36E-FC12-4E7A-AC39-F6FA48D59606}" dt="2019-02-26T20:00:04.835" v="127" actId="14100"/>
        <pc:sldMkLst>
          <pc:docMk/>
          <pc:sldMk cId="2385156184" sldId="259"/>
        </pc:sldMkLst>
        <pc:spChg chg="mod">
          <ac:chgData name="ANA MATEOS GUERRA" userId="S::b9c7f@marianistasjerez.org::88d3bc0c-3011-4487-af9d-6c834a63836a" providerId="AD" clId="Web-{E4F4F36E-FC12-4E7A-AC39-F6FA48D59606}" dt="2019-02-26T19:59:07.538" v="116" actId="1076"/>
          <ac:spMkLst>
            <pc:docMk/>
            <pc:sldMk cId="2385156184" sldId="259"/>
            <ac:spMk id="2" creationId="{F7295878-0A31-4299-9524-C8CA93612B27}"/>
          </ac:spMkLst>
        </pc:spChg>
        <pc:spChg chg="mod">
          <ac:chgData name="ANA MATEOS GUERRA" userId="S::b9c7f@marianistasjerez.org::88d3bc0c-3011-4487-af9d-6c834a63836a" providerId="AD" clId="Web-{E4F4F36E-FC12-4E7A-AC39-F6FA48D59606}" dt="2019-02-26T19:59:25.866" v="119" actId="20577"/>
          <ac:spMkLst>
            <pc:docMk/>
            <pc:sldMk cId="2385156184" sldId="259"/>
            <ac:spMk id="3" creationId="{BB7444F6-F052-40FA-B746-EB8BB3478B72}"/>
          </ac:spMkLst>
        </pc:spChg>
        <pc:picChg chg="add mod">
          <ac:chgData name="ANA MATEOS GUERRA" userId="S::b9c7f@marianistasjerez.org::88d3bc0c-3011-4487-af9d-6c834a63836a" providerId="AD" clId="Web-{E4F4F36E-FC12-4E7A-AC39-F6FA48D59606}" dt="2019-02-26T20:00:04.835" v="127" actId="14100"/>
          <ac:picMkLst>
            <pc:docMk/>
            <pc:sldMk cId="2385156184" sldId="259"/>
            <ac:picMk id="4" creationId="{2CD6164C-6DFF-46D2-860E-E1CBEB86D4D9}"/>
          </ac:picMkLst>
        </pc:picChg>
      </pc:sldChg>
      <pc:sldChg chg="new del">
        <pc:chgData name="ANA MATEOS GUERRA" userId="S::b9c7f@marianistasjerez.org::88d3bc0c-3011-4487-af9d-6c834a63836a" providerId="AD" clId="Web-{E4F4F36E-FC12-4E7A-AC39-F6FA48D59606}" dt="2019-02-26T19:29:46.916" v="1"/>
        <pc:sldMkLst>
          <pc:docMk/>
          <pc:sldMk cId="3574807283" sldId="259"/>
        </pc:sldMkLst>
      </pc:sldChg>
      <pc:sldChg chg="addSp delSp modSp add del replId">
        <pc:chgData name="ANA MATEOS GUERRA" userId="S::b9c7f@marianistasjerez.org::88d3bc0c-3011-4487-af9d-6c834a63836a" providerId="AD" clId="Web-{E4F4F36E-FC12-4E7A-AC39-F6FA48D59606}" dt="2019-02-26T19:52:08.836" v="68"/>
        <pc:sldMkLst>
          <pc:docMk/>
          <pc:sldMk cId="2033208342" sldId="260"/>
        </pc:sldMkLst>
        <pc:spChg chg="mod">
          <ac:chgData name="ANA MATEOS GUERRA" userId="S::b9c7f@marianistasjerez.org::88d3bc0c-3011-4487-af9d-6c834a63836a" providerId="AD" clId="Web-{E4F4F36E-FC12-4E7A-AC39-F6FA48D59606}" dt="2019-02-26T19:52:02.945" v="67"/>
          <ac:spMkLst>
            <pc:docMk/>
            <pc:sldMk cId="2033208342" sldId="260"/>
            <ac:spMk id="2" creationId="{0E9ECC1D-EBC6-4678-B24A-47DB51183221}"/>
          </ac:spMkLst>
        </pc:spChg>
        <pc:spChg chg="add">
          <ac:chgData name="ANA MATEOS GUERRA" userId="S::b9c7f@marianistasjerez.org::88d3bc0c-3011-4487-af9d-6c834a63836a" providerId="AD" clId="Web-{E4F4F36E-FC12-4E7A-AC39-F6FA48D59606}" dt="2019-02-26T19:51:16.367" v="57"/>
          <ac:spMkLst>
            <pc:docMk/>
            <pc:sldMk cId="2033208342" sldId="260"/>
            <ac:spMk id="8" creationId="{0BC9EFE1-D8CB-4668-9980-DB108327A794}"/>
          </ac:spMkLst>
        </pc:spChg>
        <pc:spChg chg="add del">
          <ac:chgData name="ANA MATEOS GUERRA" userId="S::b9c7f@marianistasjerez.org::88d3bc0c-3011-4487-af9d-6c834a63836a" providerId="AD" clId="Web-{E4F4F36E-FC12-4E7A-AC39-F6FA48D59606}" dt="2019-02-26T19:51:49.148" v="62"/>
          <ac:spMkLst>
            <pc:docMk/>
            <pc:sldMk cId="2033208342" sldId="260"/>
            <ac:spMk id="11" creationId="{F56F5174-31D9-4DBB-AAB7-A1FD7BDB1352}"/>
          </ac:spMkLst>
        </pc:spChg>
        <pc:spChg chg="add">
          <ac:chgData name="ANA MATEOS GUERRA" userId="S::b9c7f@marianistasjerez.org::88d3bc0c-3011-4487-af9d-6c834a63836a" providerId="AD" clId="Web-{E4F4F36E-FC12-4E7A-AC39-F6FA48D59606}" dt="2019-02-26T19:51:16.367" v="57"/>
          <ac:spMkLst>
            <pc:docMk/>
            <pc:sldMk cId="2033208342" sldId="260"/>
            <ac:spMk id="12" creationId="{77DA6D33-2D62-458C-BF5D-DBF612FD557E}"/>
          </ac:spMkLst>
        </pc:spChg>
        <pc:spChg chg="add del">
          <ac:chgData name="ANA MATEOS GUERRA" userId="S::b9c7f@marianistasjerez.org::88d3bc0c-3011-4487-af9d-6c834a63836a" providerId="AD" clId="Web-{E4F4F36E-FC12-4E7A-AC39-F6FA48D59606}" dt="2019-02-26T19:51:49.148" v="62"/>
          <ac:spMkLst>
            <pc:docMk/>
            <pc:sldMk cId="2033208342" sldId="260"/>
            <ac:spMk id="14" creationId="{F72D0228-47C4-4C8E-8433-48E996B6DE68}"/>
          </ac:spMkLst>
        </pc:spChg>
        <pc:spChg chg="add del">
          <ac:chgData name="ANA MATEOS GUERRA" userId="S::b9c7f@marianistasjerez.org::88d3bc0c-3011-4487-af9d-6c834a63836a" providerId="AD" clId="Web-{E4F4F36E-FC12-4E7A-AC39-F6FA48D59606}" dt="2019-02-26T19:51:49.148" v="62"/>
          <ac:spMkLst>
            <pc:docMk/>
            <pc:sldMk cId="2033208342" sldId="260"/>
            <ac:spMk id="15" creationId="{F9A95BEE-6BB1-4A28-A8E6-A34B2E42EF87}"/>
          </ac:spMkLst>
        </pc:spChg>
        <pc:spChg chg="add del">
          <ac:chgData name="ANA MATEOS GUERRA" userId="S::b9c7f@marianistasjerez.org::88d3bc0c-3011-4487-af9d-6c834a63836a" providerId="AD" clId="Web-{E4F4F36E-FC12-4E7A-AC39-F6FA48D59606}" dt="2019-02-26T19:51:55.008" v="64"/>
          <ac:spMkLst>
            <pc:docMk/>
            <pc:sldMk cId="2033208342" sldId="260"/>
            <ac:spMk id="17" creationId="{3BE469A4-3EA8-4DC0-B456-709D9C474BB7}"/>
          </ac:spMkLst>
        </pc:spChg>
        <pc:spChg chg="add del">
          <ac:chgData name="ANA MATEOS GUERRA" userId="S::b9c7f@marianistasjerez.org::88d3bc0c-3011-4487-af9d-6c834a63836a" providerId="AD" clId="Web-{E4F4F36E-FC12-4E7A-AC39-F6FA48D59606}" dt="2019-02-26T19:52:02.898" v="66"/>
          <ac:spMkLst>
            <pc:docMk/>
            <pc:sldMk cId="2033208342" sldId="260"/>
            <ac:spMk id="19" creationId="{F9C0046A-0412-4D4B-8A43-EEFF99ED4AA1}"/>
          </ac:spMkLst>
        </pc:spChg>
        <pc:spChg chg="add">
          <ac:chgData name="ANA MATEOS GUERRA" userId="S::b9c7f@marianistasjerez.org::88d3bc0c-3011-4487-af9d-6c834a63836a" providerId="AD" clId="Web-{E4F4F36E-FC12-4E7A-AC39-F6FA48D59606}" dt="2019-02-26T19:52:02.945" v="67"/>
          <ac:spMkLst>
            <pc:docMk/>
            <pc:sldMk cId="2033208342" sldId="260"/>
            <ac:spMk id="20" creationId="{823AC064-BC96-4F32-8AE1-B2FD38754823}"/>
          </ac:spMkLst>
        </pc:spChg>
        <pc:spChg chg="del">
          <ac:chgData name="ANA MATEOS GUERRA" userId="S::b9c7f@marianistasjerez.org::88d3bc0c-3011-4487-af9d-6c834a63836a" providerId="AD" clId="Web-{E4F4F36E-FC12-4E7A-AC39-F6FA48D59606}" dt="2019-02-26T19:50:46.180" v="53"/>
          <ac:spMkLst>
            <pc:docMk/>
            <pc:sldMk cId="2033208342" sldId="260"/>
            <ac:spMk id="31" creationId="{7ED87656-141F-44EB-9F7A-7A92C0A27D0D}"/>
          </ac:spMkLst>
        </pc:spChg>
        <pc:picChg chg="add del mod ord replId">
          <ac:chgData name="ANA MATEOS GUERRA" userId="S::b9c7f@marianistasjerez.org::88d3bc0c-3011-4487-af9d-6c834a63836a" providerId="AD" clId="Web-{E4F4F36E-FC12-4E7A-AC39-F6FA48D59606}" dt="2019-02-26T19:52:02.945" v="67"/>
          <ac:picMkLst>
            <pc:docMk/>
            <pc:sldMk cId="2033208342" sldId="260"/>
            <ac:picMk id="3" creationId="{1FD7D748-35E6-40F0-B985-E43B2921CBBB}"/>
          </ac:picMkLst>
        </pc:picChg>
        <pc:picChg chg="add del">
          <ac:chgData name="ANA MATEOS GUERRA" userId="S::b9c7f@marianistasjerez.org::88d3bc0c-3011-4487-af9d-6c834a63836a" providerId="AD" clId="Web-{E4F4F36E-FC12-4E7A-AC39-F6FA48D59606}" dt="2019-02-26T19:51:49.148" v="62"/>
          <ac:picMkLst>
            <pc:docMk/>
            <pc:sldMk cId="2033208342" sldId="260"/>
            <ac:picMk id="6" creationId="{1FD7D748-35E6-40F0-B985-E43B2921CBBB}"/>
          </ac:picMkLst>
        </pc:picChg>
        <pc:picChg chg="add">
          <ac:chgData name="ANA MATEOS GUERRA" userId="S::b9c7f@marianistasjerez.org::88d3bc0c-3011-4487-af9d-6c834a63836a" providerId="AD" clId="Web-{E4F4F36E-FC12-4E7A-AC39-F6FA48D59606}" dt="2019-02-26T19:51:16.367" v="57"/>
          <ac:picMkLst>
            <pc:docMk/>
            <pc:sldMk cId="2033208342" sldId="260"/>
            <ac:picMk id="10" creationId="{7CBAE1BD-B8E4-4029-8AA2-C77E4FED9864}"/>
          </ac:picMkLst>
        </pc:picChg>
        <pc:picChg chg="add del">
          <ac:chgData name="ANA MATEOS GUERRA" userId="S::b9c7f@marianistasjerez.org::88d3bc0c-3011-4487-af9d-6c834a63836a" providerId="AD" clId="Web-{E4F4F36E-FC12-4E7A-AC39-F6FA48D59606}" dt="2019-02-26T19:51:49.148" v="62"/>
          <ac:picMkLst>
            <pc:docMk/>
            <pc:sldMk cId="2033208342" sldId="260"/>
            <ac:picMk id="13" creationId="{AE113210-7872-481A-ADE6-3A05CCAF5EB2}"/>
          </ac:picMkLst>
        </pc:picChg>
        <pc:picChg chg="add del">
          <ac:chgData name="ANA MATEOS GUERRA" userId="S::b9c7f@marianistasjerez.org::88d3bc0c-3011-4487-af9d-6c834a63836a" providerId="AD" clId="Web-{E4F4F36E-FC12-4E7A-AC39-F6FA48D59606}" dt="2019-02-26T19:51:55.008" v="64"/>
          <ac:picMkLst>
            <pc:docMk/>
            <pc:sldMk cId="2033208342" sldId="260"/>
            <ac:picMk id="16" creationId="{1FD7D748-35E6-40F0-B985-E43B2921CBBB}"/>
          </ac:picMkLst>
        </pc:picChg>
        <pc:picChg chg="add del">
          <ac:chgData name="ANA MATEOS GUERRA" userId="S::b9c7f@marianistasjerez.org::88d3bc0c-3011-4487-af9d-6c834a63836a" providerId="AD" clId="Web-{E4F4F36E-FC12-4E7A-AC39-F6FA48D59606}" dt="2019-02-26T19:52:02.898" v="66"/>
          <ac:picMkLst>
            <pc:docMk/>
            <pc:sldMk cId="2033208342" sldId="260"/>
            <ac:picMk id="18" creationId="{1FD7D748-35E6-40F0-B985-E43B2921CBBB}"/>
          </ac:picMkLst>
        </pc:picChg>
        <pc:cxnChg chg="add">
          <ac:chgData name="ANA MATEOS GUERRA" userId="S::b9c7f@marianistasjerez.org::88d3bc0c-3011-4487-af9d-6c834a63836a" providerId="AD" clId="Web-{E4F4F36E-FC12-4E7A-AC39-F6FA48D59606}" dt="2019-02-26T19:52:02.945" v="67"/>
          <ac:cxnSpMkLst>
            <pc:docMk/>
            <pc:sldMk cId="2033208342" sldId="260"/>
            <ac:cxnSpMk id="21" creationId="{7E7C77BC-7138-40B1-A15B-20F57A494629}"/>
          </ac:cxnSpMkLst>
        </pc:cxnChg>
      </pc:sldChg>
      <pc:sldChg chg="add del">
        <pc:chgData name="ANA MATEOS GUERRA" userId="S::b9c7f@marianistasjerez.org::88d3bc0c-3011-4487-af9d-6c834a63836a" providerId="AD" clId="Web-{E4F4F36E-FC12-4E7A-AC39-F6FA48D59606}" dt="2019-02-26T19:50:25.445" v="52"/>
        <pc:sldMkLst>
          <pc:docMk/>
          <pc:sldMk cId="1278429388" sldId="261"/>
        </pc:sldMkLst>
      </pc:sldChg>
      <pc:sldChg chg="add del replId">
        <pc:chgData name="ANA MATEOS GUERRA" userId="S::b9c7f@marianistasjerez.org::88d3bc0c-3011-4487-af9d-6c834a63836a" providerId="AD" clId="Web-{E4F4F36E-FC12-4E7A-AC39-F6FA48D59606}" dt="2019-02-26T19:50:11.492" v="49"/>
        <pc:sldMkLst>
          <pc:docMk/>
          <pc:sldMk cId="1632565250" sldId="261"/>
        </pc:sldMkLst>
      </pc:sldChg>
    </pc:docChg>
  </pc:docChgLst>
  <pc:docChgLst>
    <pc:chgData name="ANA MATEOS GUERRA" userId="S::b9c7f@marianistasjerez.org::88d3bc0c-3011-4487-af9d-6c834a63836a" providerId="AD" clId="Web-{EB0911A9-1F71-4780-A09E-830E485B44E9}"/>
    <pc:docChg chg="addSld modSld">
      <pc:chgData name="ANA MATEOS GUERRA" userId="S::b9c7f@marianistasjerez.org::88d3bc0c-3011-4487-af9d-6c834a63836a" providerId="AD" clId="Web-{EB0911A9-1F71-4780-A09E-830E485B44E9}" dt="2019-02-26T18:51:00.251" v="351" actId="1076"/>
      <pc:docMkLst>
        <pc:docMk/>
      </pc:docMkLst>
      <pc:sldChg chg="addSp delSp modSp mod setBg setClrOvrMap delDesignElem">
        <pc:chgData name="ANA MATEOS GUERRA" userId="S::b9c7f@marianistasjerez.org::88d3bc0c-3011-4487-af9d-6c834a63836a" providerId="AD" clId="Web-{EB0911A9-1F71-4780-A09E-830E485B44E9}" dt="2019-02-26T18:30:32.742" v="249" actId="1076"/>
        <pc:sldMkLst>
          <pc:docMk/>
          <pc:sldMk cId="2406273178" sldId="256"/>
        </pc:sldMkLst>
        <pc:spChg chg="mod ord">
          <ac:chgData name="ANA MATEOS GUERRA" userId="S::b9c7f@marianistasjerez.org::88d3bc0c-3011-4487-af9d-6c834a63836a" providerId="AD" clId="Web-{EB0911A9-1F71-4780-A09E-830E485B44E9}" dt="2019-02-26T18:30:32.742" v="249" actId="1076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ANA MATEOS GUERRA" userId="S::b9c7f@marianistasjerez.org::88d3bc0c-3011-4487-af9d-6c834a63836a" providerId="AD" clId="Web-{EB0911A9-1F71-4780-A09E-830E485B44E9}" dt="2019-02-26T17:49:39.004" v="15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ANA MATEOS GUERRA" userId="S::b9c7f@marianistasjerez.org::88d3bc0c-3011-4487-af9d-6c834a63836a" providerId="AD" clId="Web-{EB0911A9-1F71-4780-A09E-830E485B44E9}" dt="2019-02-26T17:52:37.606" v="32"/>
          <ac:spMkLst>
            <pc:docMk/>
            <pc:sldMk cId="2406273178" sldId="256"/>
            <ac:spMk id="6" creationId="{71B2258F-86CA-4D4D-8270-BC05FCDEBFB3}"/>
          </ac:spMkLst>
        </pc:spChg>
        <pc:spChg chg="add del">
          <ac:chgData name="ANA MATEOS GUERRA" userId="S::b9c7f@marianistasjerez.org::88d3bc0c-3011-4487-af9d-6c834a63836a" providerId="AD" clId="Web-{EB0911A9-1F71-4780-A09E-830E485B44E9}" dt="2019-02-26T17:51:40.104" v="19"/>
          <ac:spMkLst>
            <pc:docMk/>
            <pc:sldMk cId="2406273178" sldId="256"/>
            <ac:spMk id="9" creationId="{71B2258F-86CA-4D4D-8270-BC05FCDEBFB3}"/>
          </ac:spMkLst>
        </pc:spChg>
        <pc:picChg chg="add del mod ord">
          <ac:chgData name="ANA MATEOS GUERRA" userId="S::b9c7f@marianistasjerez.org::88d3bc0c-3011-4487-af9d-6c834a63836a" providerId="AD" clId="Web-{EB0911A9-1F71-4780-A09E-830E485B44E9}" dt="2019-02-26T18:24:46.366" v="214"/>
          <ac:picMkLst>
            <pc:docMk/>
            <pc:sldMk cId="2406273178" sldId="256"/>
            <ac:picMk id="4" creationId="{3651930C-254B-4CAE-8B56-2E640EDAA3E7}"/>
          </ac:picMkLst>
        </pc:picChg>
        <pc:picChg chg="add mod ord">
          <ac:chgData name="ANA MATEOS GUERRA" userId="S::b9c7f@marianistasjerez.org::88d3bc0c-3011-4487-af9d-6c834a63836a" providerId="AD" clId="Web-{EB0911A9-1F71-4780-A09E-830E485B44E9}" dt="2019-02-26T18:27:27.718" v="223"/>
          <ac:picMkLst>
            <pc:docMk/>
            <pc:sldMk cId="2406273178" sldId="256"/>
            <ac:picMk id="7" creationId="{B696F07E-2BF2-46CE-BFEE-86A0F9963C73}"/>
          </ac:picMkLst>
        </pc:picChg>
      </pc:sldChg>
      <pc:sldChg chg="modSp new">
        <pc:chgData name="ANA MATEOS GUERRA" userId="S::b9c7f@marianistasjerez.org::88d3bc0c-3011-4487-af9d-6c834a63836a" providerId="AD" clId="Web-{EB0911A9-1F71-4780-A09E-830E485B44E9}" dt="2019-02-26T18:24:39.663" v="213" actId="1076"/>
        <pc:sldMkLst>
          <pc:docMk/>
          <pc:sldMk cId="3278564287" sldId="257"/>
        </pc:sldMkLst>
        <pc:spChg chg="mod">
          <ac:chgData name="ANA MATEOS GUERRA" userId="S::b9c7f@marianistasjerez.org::88d3bc0c-3011-4487-af9d-6c834a63836a" providerId="AD" clId="Web-{EB0911A9-1F71-4780-A09E-830E485B44E9}" dt="2019-02-26T18:21:31.732" v="204" actId="1076"/>
          <ac:spMkLst>
            <pc:docMk/>
            <pc:sldMk cId="3278564287" sldId="257"/>
            <ac:spMk id="2" creationId="{2AE64C9D-EDC5-4074-97A0-A08FA48D754F}"/>
          </ac:spMkLst>
        </pc:spChg>
        <pc:spChg chg="mod">
          <ac:chgData name="ANA MATEOS GUERRA" userId="S::b9c7f@marianistasjerez.org::88d3bc0c-3011-4487-af9d-6c834a63836a" providerId="AD" clId="Web-{EB0911A9-1F71-4780-A09E-830E485B44E9}" dt="2019-02-26T18:24:39.663" v="213" actId="1076"/>
          <ac:spMkLst>
            <pc:docMk/>
            <pc:sldMk cId="3278564287" sldId="257"/>
            <ac:spMk id="3" creationId="{4D7C9AE7-7BAC-408F-988F-4C12CDD94B93}"/>
          </ac:spMkLst>
        </pc:spChg>
      </pc:sldChg>
      <pc:sldChg chg="addSp modSp new mod setBg">
        <pc:chgData name="ANA MATEOS GUERRA" userId="S::b9c7f@marianistasjerez.org::88d3bc0c-3011-4487-af9d-6c834a63836a" providerId="AD" clId="Web-{EB0911A9-1F71-4780-A09E-830E485B44E9}" dt="2019-02-26T18:51:00.251" v="351" actId="1076"/>
        <pc:sldMkLst>
          <pc:docMk/>
          <pc:sldMk cId="3397714587" sldId="258"/>
        </pc:sldMkLst>
        <pc:spChg chg="mod">
          <ac:chgData name="ANA MATEOS GUERRA" userId="S::b9c7f@marianistasjerez.org::88d3bc0c-3011-4487-af9d-6c834a63836a" providerId="AD" clId="Web-{EB0911A9-1F71-4780-A09E-830E485B44E9}" dt="2019-02-26T18:39:01.656" v="298" actId="20577"/>
          <ac:spMkLst>
            <pc:docMk/>
            <pc:sldMk cId="3397714587" sldId="258"/>
            <ac:spMk id="2" creationId="{40DC63FF-3E93-4829-BDC1-EC5E53CC5A75}"/>
          </ac:spMkLst>
        </pc:spChg>
        <pc:spChg chg="mod">
          <ac:chgData name="ANA MATEOS GUERRA" userId="S::b9c7f@marianistasjerez.org::88d3bc0c-3011-4487-af9d-6c834a63836a" providerId="AD" clId="Web-{EB0911A9-1F71-4780-A09E-830E485B44E9}" dt="2019-02-26T18:49:35.513" v="348" actId="20577"/>
          <ac:spMkLst>
            <pc:docMk/>
            <pc:sldMk cId="3397714587" sldId="258"/>
            <ac:spMk id="3" creationId="{07A35348-B2C6-430B-B39B-7176449E9912}"/>
          </ac:spMkLst>
        </pc:spChg>
        <pc:spChg chg="add">
          <ac:chgData name="ANA MATEOS GUERRA" userId="S::b9c7f@marianistasjerez.org::88d3bc0c-3011-4487-af9d-6c834a63836a" providerId="AD" clId="Web-{EB0911A9-1F71-4780-A09E-830E485B44E9}" dt="2019-02-26T18:34:08.642" v="279"/>
          <ac:spMkLst>
            <pc:docMk/>
            <pc:sldMk cId="3397714587" sldId="258"/>
            <ac:spMk id="9" creationId="{2A0E4E09-FC02-4ADC-951A-3FFA90B6FE39}"/>
          </ac:spMkLst>
        </pc:spChg>
        <pc:picChg chg="add mod ord">
          <ac:chgData name="ANA MATEOS GUERRA" userId="S::b9c7f@marianistasjerez.org::88d3bc0c-3011-4487-af9d-6c834a63836a" providerId="AD" clId="Web-{EB0911A9-1F71-4780-A09E-830E485B44E9}" dt="2019-02-26T18:51:00.251" v="351" actId="1076"/>
          <ac:picMkLst>
            <pc:docMk/>
            <pc:sldMk cId="3397714587" sldId="258"/>
            <ac:picMk id="4" creationId="{9FC0D217-9905-4591-8727-37A3607FF2BF}"/>
          </ac:picMkLst>
        </pc:picChg>
        <pc:picChg chg="add">
          <ac:chgData name="ANA MATEOS GUERRA" userId="S::b9c7f@marianistasjerez.org::88d3bc0c-3011-4487-af9d-6c834a63836a" providerId="AD" clId="Web-{EB0911A9-1F71-4780-A09E-830E485B44E9}" dt="2019-02-26T18:34:08.642" v="279"/>
          <ac:picMkLst>
            <pc:docMk/>
            <pc:sldMk cId="3397714587" sldId="258"/>
            <ac:picMk id="11" creationId="{24F266AD-725B-4A9D-B448-4C000F95CB47}"/>
          </ac:picMkLst>
        </pc:picChg>
      </pc:sldChg>
    </pc:docChg>
  </pc:docChgLst>
  <pc:docChgLst>
    <pc:chgData name="ANA MATEOS GUERRA" userId="S::b9c7f@marianistasjerez.org::88d3bc0c-3011-4487-af9d-6c834a63836a" providerId="AD" clId="Web-{9BFA6038-81AB-2A6E-E61C-FA388A197F9F}"/>
    <pc:docChg chg="modSld">
      <pc:chgData name="ANA MATEOS GUERRA" userId="S::b9c7f@marianistasjerez.org::88d3bc0c-3011-4487-af9d-6c834a63836a" providerId="AD" clId="Web-{9BFA6038-81AB-2A6E-E61C-FA388A197F9F}" dt="2019-02-26T19:13:06.884" v="376" actId="20577"/>
      <pc:docMkLst>
        <pc:docMk/>
      </pc:docMkLst>
      <pc:sldChg chg="modSp">
        <pc:chgData name="ANA MATEOS GUERRA" userId="S::b9c7f@marianistasjerez.org::88d3bc0c-3011-4487-af9d-6c834a63836a" providerId="AD" clId="Web-{9BFA6038-81AB-2A6E-E61C-FA388A197F9F}" dt="2019-02-26T19:13:06.884" v="376" actId="20577"/>
        <pc:sldMkLst>
          <pc:docMk/>
          <pc:sldMk cId="3397714587" sldId="258"/>
        </pc:sldMkLst>
        <pc:spChg chg="mod">
          <ac:chgData name="ANA MATEOS GUERRA" userId="S::b9c7f@marianistasjerez.org::88d3bc0c-3011-4487-af9d-6c834a63836a" providerId="AD" clId="Web-{9BFA6038-81AB-2A6E-E61C-FA388A197F9F}" dt="2019-02-26T19:13:06.884" v="376" actId="20577"/>
          <ac:spMkLst>
            <pc:docMk/>
            <pc:sldMk cId="3397714587" sldId="258"/>
            <ac:spMk id="3" creationId="{07A35348-B2C6-430B-B39B-7176449E991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50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79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21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44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94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2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74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84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37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29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35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26/02/2019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43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7" descr="Imagen que contiene persona, exterior, cielo, mujer&#10;&#10;Descripción generada con confianza muy alta">
            <a:extLst>
              <a:ext uri="{FF2B5EF4-FFF2-40B4-BE49-F238E27FC236}">
                <a16:creationId xmlns:a16="http://schemas.microsoft.com/office/drawing/2014/main" xmlns="" id="{B696F07E-2BF2-46CE-BFEE-86A0F9963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163094"/>
            <a:ext cx="12203501" cy="71266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70717" y="3552136"/>
            <a:ext cx="9144000" cy="2900518"/>
          </a:xfrm>
        </p:spPr>
        <p:txBody>
          <a:bodyPr>
            <a:normAutofit/>
          </a:bodyPr>
          <a:lstStyle/>
          <a:p>
            <a:r>
              <a:rPr lang="es-ES" sz="7200" b="1" dirty="0">
                <a:solidFill>
                  <a:srgbClr val="FFFFFF"/>
                </a:solidFill>
                <a:latin typeface="Bradley Hand ITC"/>
                <a:cs typeface="Calibri Light"/>
              </a:rPr>
              <a:t>INFLUENCER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E64C9D-EDC5-4074-97A0-A08FA48D7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0264" y="576023"/>
            <a:ext cx="9158377" cy="140994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stellar"/>
                <a:cs typeface="Calibri Light"/>
              </a:rPr>
              <a:t>What</a:t>
            </a:r>
            <a:r>
              <a:rPr lang="es-ES" sz="4000" dirty="0">
                <a:latin typeface="Castellar"/>
                <a:cs typeface="Calibri Light"/>
              </a:rPr>
              <a:t> </a:t>
            </a:r>
            <a:r>
              <a:rPr lang="en-US" sz="4000" dirty="0">
                <a:latin typeface="Castellar"/>
                <a:cs typeface="Calibri Light"/>
              </a:rPr>
              <a:t>is</a:t>
            </a:r>
            <a:r>
              <a:rPr lang="es-ES" sz="4000" dirty="0">
                <a:latin typeface="Castellar"/>
                <a:cs typeface="Calibri Light"/>
              </a:rPr>
              <a:t> </a:t>
            </a:r>
            <a:r>
              <a:rPr lang="en-US" sz="4000" dirty="0">
                <a:latin typeface="Castellar"/>
                <a:cs typeface="Calibri Light"/>
              </a:rPr>
              <a:t>the</a:t>
            </a:r>
            <a:r>
              <a:rPr lang="es-ES" sz="4000" dirty="0">
                <a:latin typeface="Castellar"/>
                <a:cs typeface="Calibri Light"/>
              </a:rPr>
              <a:t> </a:t>
            </a:r>
            <a:r>
              <a:rPr lang="en-US" sz="4000" dirty="0">
                <a:latin typeface="Castellar"/>
                <a:cs typeface="Calibri Light"/>
              </a:rPr>
              <a:t>function</a:t>
            </a:r>
            <a:r>
              <a:rPr lang="es-ES" sz="4000" dirty="0">
                <a:latin typeface="Castellar"/>
                <a:cs typeface="Calibri Light"/>
              </a:rPr>
              <a:t> </a:t>
            </a:r>
            <a:r>
              <a:rPr lang="en-US" sz="4000" dirty="0">
                <a:latin typeface="Castellar"/>
                <a:cs typeface="Calibri Light"/>
              </a:rPr>
              <a:t>of</a:t>
            </a:r>
            <a:r>
              <a:rPr lang="es-ES" sz="4000" dirty="0">
                <a:latin typeface="Castellar"/>
                <a:cs typeface="Calibri Light"/>
              </a:rPr>
              <a:t> </a:t>
            </a:r>
            <a:r>
              <a:rPr lang="en-US" sz="4000" dirty="0">
                <a:latin typeface="Castellar"/>
                <a:cs typeface="Calibri Light"/>
              </a:rPr>
              <a:t>an</a:t>
            </a:r>
            <a:r>
              <a:rPr lang="es-ES" sz="4000" dirty="0">
                <a:latin typeface="Castellar"/>
                <a:cs typeface="Calibri Light"/>
              </a:rPr>
              <a:t> </a:t>
            </a:r>
            <a:r>
              <a:rPr lang="en-US" sz="4000" dirty="0">
                <a:latin typeface="Castellar"/>
                <a:cs typeface="Calibri Light"/>
              </a:rPr>
              <a:t>influencer</a:t>
            </a:r>
            <a:r>
              <a:rPr lang="es-ES" sz="4000" dirty="0">
                <a:latin typeface="Castellar"/>
                <a:cs typeface="Calibri Light"/>
              </a:rPr>
              <a:t>?</a:t>
            </a:r>
            <a:endParaRPr lang="es-ES" sz="4000">
              <a:latin typeface="Castellar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D7C9AE7-7BAC-408F-988F-4C12CDD94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792" y="3185096"/>
            <a:ext cx="9158377" cy="39992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dirty="0">
                <a:latin typeface="Gabriola"/>
                <a:cs typeface="Calibri"/>
              </a:rPr>
              <a:t>An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influencer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is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an</a:t>
            </a:r>
            <a:r>
              <a:rPr lang="es-ES" sz="4800" dirty="0">
                <a:latin typeface="Gabriola"/>
                <a:cs typeface="Calibri"/>
              </a:rPr>
              <a:t> individual </a:t>
            </a:r>
            <a:r>
              <a:rPr lang="en-US" sz="4800" dirty="0">
                <a:latin typeface="Gabriola"/>
                <a:cs typeface="Calibri"/>
              </a:rPr>
              <a:t>who</a:t>
            </a:r>
            <a:r>
              <a:rPr lang="es-ES" sz="4800" dirty="0">
                <a:latin typeface="Gabriola"/>
                <a:cs typeface="Calibri"/>
              </a:rPr>
              <a:t> has </a:t>
            </a:r>
            <a:r>
              <a:rPr lang="en-US" sz="4800" dirty="0">
                <a:latin typeface="Gabriola"/>
                <a:cs typeface="Calibri"/>
              </a:rPr>
              <a:t>the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power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to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affect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purchase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decisions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of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others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because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of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his</a:t>
            </a:r>
            <a:r>
              <a:rPr lang="es-ES" sz="4800" dirty="0">
                <a:latin typeface="Gabriola"/>
                <a:cs typeface="Calibri"/>
              </a:rPr>
              <a:t>/</a:t>
            </a:r>
            <a:r>
              <a:rPr lang="en-US" sz="4800" dirty="0">
                <a:latin typeface="Gabriola"/>
                <a:cs typeface="Calibri"/>
              </a:rPr>
              <a:t>her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authority</a:t>
            </a:r>
            <a:r>
              <a:rPr lang="es-ES" sz="4800" dirty="0">
                <a:latin typeface="Gabriola"/>
                <a:cs typeface="Calibri"/>
              </a:rPr>
              <a:t>, </a:t>
            </a:r>
            <a:r>
              <a:rPr lang="en-US" sz="4800" dirty="0">
                <a:latin typeface="Gabriola"/>
                <a:cs typeface="Calibri"/>
              </a:rPr>
              <a:t>knowledge</a:t>
            </a:r>
            <a:r>
              <a:rPr lang="es-ES" sz="4800" dirty="0">
                <a:latin typeface="Gabriola"/>
                <a:cs typeface="Calibri"/>
              </a:rPr>
              <a:t>, position </a:t>
            </a:r>
            <a:r>
              <a:rPr lang="en-US" sz="4800" dirty="0">
                <a:latin typeface="Gabriola"/>
                <a:cs typeface="Calibri"/>
              </a:rPr>
              <a:t>or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relationship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with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his</a:t>
            </a:r>
            <a:r>
              <a:rPr lang="es-ES" sz="4800" dirty="0">
                <a:latin typeface="Gabriola"/>
                <a:cs typeface="Calibri"/>
              </a:rPr>
              <a:t>/</a:t>
            </a:r>
            <a:r>
              <a:rPr lang="en-US" sz="4800" dirty="0">
                <a:latin typeface="Gabriola"/>
                <a:cs typeface="Calibri"/>
              </a:rPr>
              <a:t>her</a:t>
            </a:r>
            <a:r>
              <a:rPr lang="es-ES" sz="4800" dirty="0">
                <a:latin typeface="Gabriola"/>
                <a:cs typeface="Calibri"/>
              </a:rPr>
              <a:t> </a:t>
            </a:r>
            <a:r>
              <a:rPr lang="en-US" sz="4800" dirty="0">
                <a:latin typeface="Gabriola"/>
                <a:cs typeface="Calibri"/>
              </a:rPr>
              <a:t>audience</a:t>
            </a:r>
            <a:r>
              <a:rPr lang="es-ES" sz="4800" dirty="0">
                <a:latin typeface="Gabriola"/>
                <a:cs typeface="Calibri"/>
              </a:rPr>
              <a:t>.</a:t>
            </a:r>
            <a:endParaRPr lang="es-ES" sz="4800">
              <a:latin typeface="Gabriol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5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persona, ropa, mujer, exterior&#10;&#10;Descripción generada con confianza muy alta">
            <a:extLst>
              <a:ext uri="{FF2B5EF4-FFF2-40B4-BE49-F238E27FC236}">
                <a16:creationId xmlns:a16="http://schemas.microsoft.com/office/drawing/2014/main" xmlns="" id="{9FC0D217-9905-4591-8727-37A3607FF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r="6342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DC63FF-3E93-4829-BDC1-EC5E53CC5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2687" y="5602855"/>
            <a:ext cx="4800261" cy="1644592"/>
          </a:xfrm>
        </p:spPr>
        <p:txBody>
          <a:bodyPr anchor="t">
            <a:normAutofit/>
          </a:bodyPr>
          <a:lstStyle/>
          <a:p>
            <a:r>
              <a:rPr lang="es-ES" sz="4400" dirty="0">
                <a:solidFill>
                  <a:srgbClr val="000000"/>
                </a:solidFill>
                <a:latin typeface="Castellar"/>
                <a:cs typeface="Calibri Light"/>
              </a:rPr>
              <a:t>DULCEIDA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7A35348-B2C6-430B-B39B-7176449E9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140" y="278287"/>
            <a:ext cx="4711745" cy="477822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>
                <a:latin typeface="Gabriola"/>
                <a:cs typeface="Calibri"/>
              </a:rPr>
              <a:t>Spanish</a:t>
            </a:r>
            <a:r>
              <a:rPr lang="es-ES" sz="3200" dirty="0">
                <a:latin typeface="Gabriola"/>
                <a:cs typeface="Calibri"/>
              </a:rPr>
              <a:t> </a:t>
            </a:r>
            <a:r>
              <a:rPr lang="en-US" sz="3200" dirty="0">
                <a:latin typeface="Gabriola"/>
                <a:cs typeface="Calibri"/>
              </a:rPr>
              <a:t>fashion</a:t>
            </a:r>
            <a:r>
              <a:rPr lang="es-ES" sz="3200" dirty="0">
                <a:cs typeface="Calibri"/>
              </a:rPr>
              <a:t> </a:t>
            </a:r>
            <a:r>
              <a:rPr lang="en-US" sz="3200" dirty="0">
                <a:latin typeface="Gabriola"/>
                <a:cs typeface="Calibri"/>
              </a:rPr>
              <a:t>blogger</a:t>
            </a:r>
            <a:r>
              <a:rPr lang="es-ES" sz="3200" dirty="0">
                <a:latin typeface="Gabriola"/>
                <a:cs typeface="Calibri"/>
              </a:rPr>
              <a:t> </a:t>
            </a:r>
            <a:r>
              <a:rPr lang="en-US" sz="3200" dirty="0">
                <a:latin typeface="Gabriola"/>
                <a:cs typeface="Calibri"/>
              </a:rPr>
              <a:t>best</a:t>
            </a:r>
            <a:r>
              <a:rPr lang="es-ES" sz="3200" dirty="0">
                <a:latin typeface="Gabriola"/>
                <a:cs typeface="Calibri"/>
              </a:rPr>
              <a:t> </a:t>
            </a:r>
            <a:r>
              <a:rPr lang="en-US" sz="3200" dirty="0">
                <a:latin typeface="Gabriola"/>
                <a:cs typeface="Calibri"/>
              </a:rPr>
              <a:t>known</a:t>
            </a:r>
            <a:r>
              <a:rPr lang="es-ES" sz="3200" dirty="0">
                <a:latin typeface="Gabriola"/>
                <a:cs typeface="Calibri"/>
              </a:rPr>
              <a:t> </a:t>
            </a:r>
            <a:r>
              <a:rPr lang="en-US" sz="3200" dirty="0">
                <a:latin typeface="Gabriola"/>
                <a:cs typeface="Calibri"/>
              </a:rPr>
              <a:t>for</a:t>
            </a:r>
            <a:r>
              <a:rPr lang="es-ES" sz="3200" dirty="0">
                <a:latin typeface="Gabriola"/>
                <a:cs typeface="Calibri"/>
              </a:rPr>
              <a:t> </a:t>
            </a:r>
            <a:r>
              <a:rPr lang="en-US" sz="3200" dirty="0">
                <a:latin typeface="Gabriola"/>
                <a:cs typeface="Calibri"/>
              </a:rPr>
              <a:t>her</a:t>
            </a:r>
            <a:r>
              <a:rPr lang="es-ES" sz="3200" dirty="0">
                <a:latin typeface="Gabriola"/>
                <a:cs typeface="Calibri"/>
              </a:rPr>
              <a:t> YouTube </a:t>
            </a:r>
            <a:r>
              <a:rPr lang="en-US" sz="3200" dirty="0">
                <a:latin typeface="Gabriola"/>
                <a:cs typeface="Calibri"/>
              </a:rPr>
              <a:t>channel</a:t>
            </a:r>
            <a:r>
              <a:rPr lang="es-ES" sz="3200" dirty="0">
                <a:latin typeface="Gabriola"/>
                <a:cs typeface="Calibri"/>
              </a:rPr>
              <a:t> and blog, </a:t>
            </a:r>
            <a:r>
              <a:rPr lang="en-US" sz="3200" dirty="0">
                <a:latin typeface="Gabriola"/>
                <a:cs typeface="Calibri"/>
              </a:rPr>
              <a:t>both</a:t>
            </a:r>
            <a:r>
              <a:rPr lang="es-ES" sz="3200" dirty="0">
                <a:latin typeface="Gabriola"/>
                <a:cs typeface="Calibri"/>
              </a:rPr>
              <a:t> </a:t>
            </a:r>
            <a:r>
              <a:rPr lang="en-US" sz="3200" dirty="0">
                <a:latin typeface="Gabriola"/>
                <a:cs typeface="Calibri"/>
              </a:rPr>
              <a:t>titled</a:t>
            </a:r>
            <a:r>
              <a:rPr lang="es-ES" sz="3200" dirty="0">
                <a:latin typeface="Gabriola"/>
                <a:cs typeface="Calibri"/>
              </a:rPr>
              <a:t> </a:t>
            </a:r>
            <a:r>
              <a:rPr lang="es-CR" sz="3200" dirty="0">
                <a:latin typeface="Gabriola"/>
                <a:cs typeface="Calibri"/>
              </a:rPr>
              <a:t>Dulceida</a:t>
            </a:r>
            <a:r>
              <a:rPr lang="es-ES" sz="3200" dirty="0">
                <a:latin typeface="Gabriola"/>
                <a:cs typeface="Calibri"/>
              </a:rPr>
              <a:t>. </a:t>
            </a:r>
            <a:r>
              <a:rPr lang="en-US" sz="3200" dirty="0">
                <a:latin typeface="Gabriola"/>
                <a:cs typeface="Calibri"/>
              </a:rPr>
              <a:t>She</a:t>
            </a:r>
            <a:r>
              <a:rPr lang="es-ES" sz="3200" dirty="0">
                <a:latin typeface="Gabriola"/>
                <a:cs typeface="Calibri"/>
              </a:rPr>
              <a:t> has </a:t>
            </a:r>
            <a:r>
              <a:rPr lang="en-US" sz="3200" dirty="0">
                <a:latin typeface="Gabriola"/>
                <a:cs typeface="Calibri"/>
              </a:rPr>
              <a:t>gained</a:t>
            </a:r>
            <a:r>
              <a:rPr lang="es-ES" sz="3200" dirty="0">
                <a:latin typeface="Gabriola"/>
                <a:cs typeface="Calibri"/>
              </a:rPr>
              <a:t> a </a:t>
            </a:r>
            <a:r>
              <a:rPr lang="en-US" sz="3200" dirty="0">
                <a:latin typeface="Gabriola"/>
                <a:cs typeface="Calibri"/>
              </a:rPr>
              <a:t>massive</a:t>
            </a:r>
            <a:r>
              <a:rPr lang="es-ES" sz="3200" dirty="0">
                <a:latin typeface="Gabriola"/>
                <a:cs typeface="Calibri"/>
              </a:rPr>
              <a:t> </a:t>
            </a:r>
            <a:r>
              <a:rPr lang="en-US" sz="3200" dirty="0">
                <a:latin typeface="Gabriola"/>
                <a:cs typeface="Calibri"/>
              </a:rPr>
              <a:t>audience</a:t>
            </a:r>
            <a:r>
              <a:rPr lang="es-ES" sz="3200" dirty="0">
                <a:latin typeface="Gabriola"/>
                <a:cs typeface="Calibri"/>
              </a:rPr>
              <a:t> </a:t>
            </a:r>
            <a:r>
              <a:rPr lang="en-US" sz="3200" dirty="0">
                <a:latin typeface="Gabriola"/>
                <a:cs typeface="Calibri"/>
              </a:rPr>
              <a:t>by</a:t>
            </a:r>
            <a:r>
              <a:rPr lang="es-ES" sz="3200" dirty="0">
                <a:latin typeface="Gabriola"/>
                <a:cs typeface="Calibri"/>
              </a:rPr>
              <a:t> </a:t>
            </a:r>
            <a:r>
              <a:rPr lang="en-US" sz="3200" dirty="0">
                <a:latin typeface="Gabriola"/>
                <a:cs typeface="Calibri"/>
              </a:rPr>
              <a:t>posting</a:t>
            </a:r>
            <a:r>
              <a:rPr lang="es-ES" sz="3200" dirty="0">
                <a:latin typeface="Gabriola"/>
                <a:cs typeface="Calibri"/>
              </a:rPr>
              <a:t> </a:t>
            </a:r>
            <a:r>
              <a:rPr lang="en-US" sz="3200" dirty="0">
                <a:latin typeface="Gabriola"/>
                <a:cs typeface="Calibri"/>
              </a:rPr>
              <a:t>her</a:t>
            </a:r>
            <a:r>
              <a:rPr lang="es-ES" sz="3200" dirty="0">
                <a:latin typeface="Gabriola"/>
                <a:cs typeface="Calibri"/>
              </a:rPr>
              <a:t> </a:t>
            </a:r>
            <a:r>
              <a:rPr lang="en-US" sz="3200" dirty="0">
                <a:latin typeface="Gabriola"/>
                <a:cs typeface="Calibri"/>
              </a:rPr>
              <a:t>fashion</a:t>
            </a:r>
            <a:r>
              <a:rPr lang="es-ES" sz="3200" dirty="0">
                <a:latin typeface="Gabriola"/>
                <a:cs typeface="Calibri"/>
              </a:rPr>
              <a:t> </a:t>
            </a:r>
            <a:r>
              <a:rPr lang="en-US" sz="3200" dirty="0">
                <a:latin typeface="Gabriola"/>
                <a:cs typeface="Calibri"/>
              </a:rPr>
              <a:t>tips</a:t>
            </a:r>
            <a:r>
              <a:rPr lang="es-ES" sz="3200" dirty="0">
                <a:latin typeface="Gabriola"/>
                <a:cs typeface="Calibri"/>
              </a:rPr>
              <a:t> and </a:t>
            </a:r>
            <a:r>
              <a:rPr lang="en-US" sz="3200" dirty="0">
                <a:latin typeface="Gabriola"/>
                <a:cs typeface="Calibri"/>
              </a:rPr>
              <a:t>daily</a:t>
            </a:r>
            <a:r>
              <a:rPr lang="es-ES" sz="3200" dirty="0">
                <a:latin typeface="Gabriola"/>
                <a:cs typeface="Calibri"/>
              </a:rPr>
              <a:t> </a:t>
            </a:r>
            <a:r>
              <a:rPr lang="en-US" sz="3200" dirty="0">
                <a:latin typeface="Gabriola"/>
                <a:cs typeface="Calibri"/>
              </a:rPr>
              <a:t>style</a:t>
            </a:r>
            <a:r>
              <a:rPr lang="es-ES" sz="3200" dirty="0">
                <a:latin typeface="Gabriola"/>
                <a:cs typeface="Calibri"/>
              </a:rPr>
              <a:t>. </a:t>
            </a:r>
            <a:r>
              <a:rPr lang="en-US" sz="3200" dirty="0">
                <a:latin typeface="Gabriola"/>
                <a:cs typeface="Calibri"/>
              </a:rPr>
              <a:t>She</a:t>
            </a:r>
            <a:r>
              <a:rPr lang="es-ES" sz="3200" dirty="0">
                <a:latin typeface="Gabriola"/>
                <a:cs typeface="Calibri"/>
              </a:rPr>
              <a:t> has more </a:t>
            </a:r>
            <a:r>
              <a:rPr lang="en-US" sz="3200" dirty="0">
                <a:latin typeface="Gabriola"/>
                <a:cs typeface="Calibri"/>
              </a:rPr>
              <a:t>than</a:t>
            </a:r>
            <a:r>
              <a:rPr lang="es-ES" sz="3200" dirty="0">
                <a:latin typeface="Gabriola"/>
                <a:cs typeface="Calibri"/>
              </a:rPr>
              <a:t> 2.5 </a:t>
            </a:r>
            <a:r>
              <a:rPr lang="en-US" sz="3200" dirty="0">
                <a:latin typeface="Gabriola"/>
                <a:cs typeface="Calibri"/>
              </a:rPr>
              <a:t>million</a:t>
            </a:r>
            <a:r>
              <a:rPr lang="es-ES" sz="3200" dirty="0">
                <a:latin typeface="Gabriola"/>
                <a:cs typeface="Calibri"/>
              </a:rPr>
              <a:t> </a:t>
            </a:r>
            <a:r>
              <a:rPr lang="en-US" sz="3200" dirty="0">
                <a:latin typeface="Gabriola"/>
                <a:cs typeface="Calibri"/>
              </a:rPr>
              <a:t>followers</a:t>
            </a:r>
            <a:r>
              <a:rPr lang="es-ES" sz="3200" dirty="0">
                <a:latin typeface="Gabriola"/>
                <a:cs typeface="Calibri"/>
              </a:rPr>
              <a:t> in Instagram and </a:t>
            </a:r>
            <a:r>
              <a:rPr lang="en-US" sz="3200" dirty="0">
                <a:latin typeface="Gabriola"/>
                <a:cs typeface="Calibri"/>
              </a:rPr>
              <a:t>over</a:t>
            </a:r>
            <a:r>
              <a:rPr lang="es-ES" sz="3200" dirty="0">
                <a:latin typeface="Gabriola"/>
                <a:cs typeface="Calibri"/>
              </a:rPr>
              <a:t> 2 </a:t>
            </a:r>
            <a:r>
              <a:rPr lang="en-US" sz="3200" dirty="0">
                <a:latin typeface="Gabriola"/>
                <a:cs typeface="Calibri"/>
              </a:rPr>
              <a:t>million</a:t>
            </a:r>
            <a:r>
              <a:rPr lang="es-ES" sz="3200" dirty="0">
                <a:latin typeface="Gabriola"/>
                <a:cs typeface="Calibri"/>
              </a:rPr>
              <a:t> </a:t>
            </a:r>
            <a:r>
              <a:rPr lang="en-US" sz="3200" dirty="0">
                <a:latin typeface="Gabriola"/>
                <a:cs typeface="Calibri"/>
              </a:rPr>
              <a:t>subscribers</a:t>
            </a:r>
            <a:r>
              <a:rPr lang="es-ES" sz="3200" dirty="0">
                <a:latin typeface="Gabriola"/>
                <a:cs typeface="Calibri"/>
              </a:rPr>
              <a:t> </a:t>
            </a:r>
            <a:r>
              <a:rPr lang="en-US" sz="3200" dirty="0">
                <a:latin typeface="Gabriola"/>
                <a:cs typeface="Calibri"/>
              </a:rPr>
              <a:t>on</a:t>
            </a:r>
            <a:r>
              <a:rPr lang="es-ES" sz="3200" dirty="0">
                <a:latin typeface="Gabriola"/>
                <a:cs typeface="Calibri"/>
              </a:rPr>
              <a:t> YouTube.</a:t>
            </a:r>
          </a:p>
        </p:txBody>
      </p:sp>
    </p:spTree>
    <p:extLst>
      <p:ext uri="{BB962C8B-B14F-4D97-AF65-F5344CB8AC3E}">
        <p14:creationId xmlns:p14="http://schemas.microsoft.com/office/powerpoint/2010/main" val="339771458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295878-0A31-4299-9524-C8CA9361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351" y="5152786"/>
            <a:ext cx="6317412" cy="736092"/>
          </a:xfrm>
        </p:spPr>
        <p:txBody>
          <a:bodyPr/>
          <a:lstStyle/>
          <a:p>
            <a:r>
              <a:rPr lang="es-ES" dirty="0">
                <a:latin typeface="Castellar"/>
                <a:cs typeface="Calibri Light"/>
              </a:rPr>
              <a:t>DANIEL ILLESCAS</a:t>
            </a:r>
            <a:endParaRPr lang="es-ES" dirty="0">
              <a:latin typeface="Castellar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7444F6-F052-40FA-B746-EB8BB3478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124" y="617927"/>
            <a:ext cx="5713562" cy="429382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" sz="4000" dirty="0">
                <a:latin typeface="Gabriola"/>
              </a:rPr>
              <a:t>He is Catalan and is a lover of risk sports. He has been a model since he was fourteen years old and he has more than half a million followers on Instagram and more than a hundred thousand subscribers on you tube.</a:t>
            </a:r>
            <a:endParaRPr lang="es-ES" sz="4000">
              <a:latin typeface="Gabriola"/>
            </a:endParaRPr>
          </a:p>
        </p:txBody>
      </p:sp>
      <p:pic>
        <p:nvPicPr>
          <p:cNvPr id="4" name="Imagen 4" descr="Imagen que contiene persona, edificio, exterior, joven&#10;&#10;Descripción generada con confianza muy alta">
            <a:extLst>
              <a:ext uri="{FF2B5EF4-FFF2-40B4-BE49-F238E27FC236}">
                <a16:creationId xmlns:a16="http://schemas.microsoft.com/office/drawing/2014/main" xmlns="" id="{2CD6164C-6DFF-46D2-860E-E1CBEB86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3" y="1531337"/>
            <a:ext cx="4626633" cy="40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4F0D6C-0ED3-4229-9692-AEE20074D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91397" y="-1379297"/>
            <a:ext cx="9144000" cy="2387600"/>
          </a:xfrm>
        </p:spPr>
        <p:txBody>
          <a:bodyPr>
            <a:normAutofit/>
          </a:bodyPr>
          <a:lstStyle/>
          <a:p>
            <a:r>
              <a:rPr lang="es-ES" sz="4400">
                <a:latin typeface="Castellar"/>
                <a:cs typeface="Calibri Light"/>
              </a:rPr>
              <a:t>JULIEN BAM</a:t>
            </a:r>
            <a:endParaRPr lang="es-ES" sz="4400">
              <a:latin typeface="Castellar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8990FF9-5DC1-4272-B8CB-F08A53254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2830" y="582792"/>
            <a:ext cx="6067246" cy="57820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4000" dirty="0">
                <a:latin typeface="Gabriola"/>
                <a:cs typeface="Calibri"/>
              </a:rPr>
              <a:t>Is a german youtuber. He is known for his youtube channel and he has comedy, dance and </a:t>
            </a:r>
            <a:r>
              <a:rPr lang="es-ES" sz="4000">
                <a:latin typeface="Gabriola"/>
                <a:cs typeface="Calibri"/>
              </a:rPr>
              <a:t>music videos on his channel. On YouTube he has more than 5 Million subscribers and </a:t>
            </a:r>
            <a:r>
              <a:rPr lang="es-ES" sz="4000" dirty="0">
                <a:latin typeface="Gabriola"/>
                <a:cs typeface="Calibri"/>
              </a:rPr>
              <a:t>on Instagram more than 3 Million followers. His full name is Julien Zheng Kho Budorovits and he is one of the ost succesful german youtuber</a:t>
            </a:r>
            <a:r>
              <a:rPr lang="es-ES" sz="4000" dirty="0">
                <a:cs typeface="Calibri"/>
              </a:rPr>
              <a:t>.</a:t>
            </a:r>
            <a:endParaRPr lang="es-ES" sz="4000">
              <a:cs typeface="Calibri"/>
            </a:endParaRPr>
          </a:p>
        </p:txBody>
      </p:sp>
      <p:pic>
        <p:nvPicPr>
          <p:cNvPr id="4" name="Imagen 4" descr="Imagen que contiene persona, pared, hombre, interior&#10;&#10;Descripción generada con confianza muy alta">
            <a:extLst>
              <a:ext uri="{FF2B5EF4-FFF2-40B4-BE49-F238E27FC236}">
                <a16:creationId xmlns:a16="http://schemas.microsoft.com/office/drawing/2014/main" xmlns="" id="{CEDECE98-81B6-493C-BE80-DDAFC0F2A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95" y="1755475"/>
            <a:ext cx="4712897" cy="363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Bradley Hand ITC</vt:lpstr>
      <vt:lpstr>Calibri</vt:lpstr>
      <vt:lpstr>Calibri Light</vt:lpstr>
      <vt:lpstr>Castellar</vt:lpstr>
      <vt:lpstr>Gabriola</vt:lpstr>
      <vt:lpstr>Tema de Office</vt:lpstr>
      <vt:lpstr>INFLUENCER</vt:lpstr>
      <vt:lpstr>What is the function of an influencer?</vt:lpstr>
      <vt:lpstr>DULCEIDA</vt:lpstr>
      <vt:lpstr>DANIEL ILLESCAS</vt:lpstr>
      <vt:lpstr>JULIEN BAM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Mateos Pérez-Luna</dc:creator>
  <cp:lastModifiedBy>Santiago Mateos Pérez-Luna</cp:lastModifiedBy>
  <cp:revision>430</cp:revision>
  <dcterms:created xsi:type="dcterms:W3CDTF">2012-07-30T22:48:03Z</dcterms:created>
  <dcterms:modified xsi:type="dcterms:W3CDTF">2019-02-26T21:56:01Z</dcterms:modified>
</cp:coreProperties>
</file>