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66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407130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339741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380332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189180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210083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70810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69520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103983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330259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24192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5358F0-3054-4FD8-B09B-DB45677A4BC0}" type="datetimeFigureOut">
              <a:rPr lang="es-ES" smtClean="0"/>
              <a:t>26/02/2019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C58268-163A-4782-BEB1-4113E071D110}" type="slidenum">
              <a:rPr lang="es-ES" smtClean="0"/>
              <a:t>‹Nº›</a:t>
            </a:fld>
            <a:endParaRPr lang="es-ES"/>
          </a:p>
        </p:txBody>
      </p:sp>
    </p:spTree>
    <p:extLst>
      <p:ext uri="{BB962C8B-B14F-4D97-AF65-F5344CB8AC3E}">
        <p14:creationId xmlns:p14="http://schemas.microsoft.com/office/powerpoint/2010/main" val="93306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358F0-3054-4FD8-B09B-DB45677A4BC0}" type="datetimeFigureOut">
              <a:rPr lang="es-ES" smtClean="0"/>
              <a:t>26/02/2019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8268-163A-4782-BEB1-4113E071D110}" type="slidenum">
              <a:rPr lang="es-ES" smtClean="0"/>
              <a:t>‹Nº›</a:t>
            </a:fld>
            <a:endParaRPr lang="es-ES"/>
          </a:p>
        </p:txBody>
      </p:sp>
    </p:spTree>
    <p:extLst>
      <p:ext uri="{BB962C8B-B14F-4D97-AF65-F5344CB8AC3E}">
        <p14:creationId xmlns:p14="http://schemas.microsoft.com/office/powerpoint/2010/main" val="351995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2348880"/>
            <a:ext cx="7772400" cy="1470025"/>
          </a:xfrm>
        </p:spPr>
        <p:txBody>
          <a:bodyPr>
            <a:normAutofit fontScale="90000"/>
          </a:bodyPr>
          <a:lstStyle/>
          <a:p>
            <a:r>
              <a:rPr lang="es-ES" sz="8800" dirty="0" smtClean="0">
                <a:solidFill>
                  <a:srgbClr val="FF9999"/>
                </a:solidFill>
                <a:latin typeface="Broadway" pitchFamily="82" charset="0"/>
              </a:rPr>
              <a:t>Lucia bellido </a:t>
            </a:r>
            <a:endParaRPr lang="es-ES" sz="8800" dirty="0">
              <a:solidFill>
                <a:srgbClr val="FF9999"/>
              </a:solidFill>
              <a:latin typeface="Broadway" pitchFamily="8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3505">
            <a:off x="755576" y="3861048"/>
            <a:ext cx="2314228" cy="231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05">
            <a:off x="5887965" y="3861048"/>
            <a:ext cx="2002530" cy="244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79343">
            <a:off x="1160125" y="235528"/>
            <a:ext cx="1892618" cy="227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6562">
            <a:off x="4684125" y="620688"/>
            <a:ext cx="2797545" cy="18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25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6600" dirty="0" smtClean="0">
                <a:solidFill>
                  <a:srgbClr val="FF0066"/>
                </a:solidFill>
                <a:latin typeface="Algerian" pitchFamily="82" charset="0"/>
              </a:rPr>
              <a:t>biography</a:t>
            </a:r>
            <a:endParaRPr lang="es-ES" sz="6600" dirty="0">
              <a:solidFill>
                <a:srgbClr val="FF0066"/>
              </a:solidFill>
              <a:latin typeface="Algerian" pitchFamily="82" charset="0"/>
            </a:endParaRPr>
          </a:p>
        </p:txBody>
      </p:sp>
      <p:sp>
        <p:nvSpPr>
          <p:cNvPr id="4" name="3 Marcador de contenido"/>
          <p:cNvSpPr>
            <a:spLocks noGrp="1"/>
          </p:cNvSpPr>
          <p:nvPr>
            <p:ph idx="1"/>
          </p:nvPr>
        </p:nvSpPr>
        <p:spPr/>
        <p:txBody>
          <a:bodyPr>
            <a:normAutofit lnSpcReduction="10000"/>
          </a:bodyPr>
          <a:lstStyle/>
          <a:p>
            <a:r>
              <a:rPr lang="es-ES" dirty="0" smtClean="0">
                <a:solidFill>
                  <a:schemeClr val="bg1"/>
                </a:solidFill>
                <a:latin typeface="Bahnschrift Condensed" pitchFamily="34" charset="0"/>
              </a:rPr>
              <a:t>Lucia bellido serrano has 15 years old and lives with her parents in Barcelona </a:t>
            </a:r>
          </a:p>
          <a:p>
            <a:r>
              <a:rPr lang="es-ES" dirty="0" smtClean="0">
                <a:solidFill>
                  <a:schemeClr val="bg1"/>
                </a:solidFill>
                <a:latin typeface="Bahnschrift Condensed" pitchFamily="34" charset="0"/>
              </a:rPr>
              <a:t>She has a YouTube channel </a:t>
            </a:r>
          </a:p>
          <a:p>
            <a:r>
              <a:rPr lang="en-US" dirty="0">
                <a:solidFill>
                  <a:schemeClr val="bg1"/>
                </a:solidFill>
                <a:latin typeface="Bahnschrift Condensed" pitchFamily="34" charset="0"/>
              </a:rPr>
              <a:t>she is a homemade girl who likes to be with the family and loves dogs and has one called dayron</a:t>
            </a:r>
            <a:endParaRPr lang="es-ES" dirty="0" smtClean="0">
              <a:solidFill>
                <a:schemeClr val="bg1"/>
              </a:solidFill>
              <a:latin typeface="Bahnschrift Condensed" pitchFamily="34" charset="0"/>
            </a:endParaRPr>
          </a:p>
          <a:p>
            <a:r>
              <a:rPr lang="en-US" dirty="0">
                <a:solidFill>
                  <a:schemeClr val="bg1"/>
                </a:solidFill>
                <a:latin typeface="Bahnschrift Condensed" pitchFamily="34" charset="0"/>
              </a:rPr>
              <a:t>at first her classmates laughed at her because they thought it would not come to anything but then to achieve fame alone the people who made fun of her now asked tik toks to raise of likes being interested</a:t>
            </a:r>
            <a:endParaRPr lang="es-ES" dirty="0">
              <a:solidFill>
                <a:schemeClr val="bg1"/>
              </a:solidFill>
              <a:latin typeface="Bahnschrift Condensed" pitchFamily="34" charset="0"/>
            </a:endParaRPr>
          </a:p>
        </p:txBody>
      </p:sp>
    </p:spTree>
    <p:extLst>
      <p:ext uri="{BB962C8B-B14F-4D97-AF65-F5344CB8AC3E}">
        <p14:creationId xmlns:p14="http://schemas.microsoft.com/office/powerpoint/2010/main" val="6681909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01"/>
            <a:ext cx="9144000" cy="698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z="6600" dirty="0" smtClean="0">
                <a:solidFill>
                  <a:srgbClr val="FF0066"/>
                </a:solidFill>
                <a:latin typeface="Algerian" pitchFamily="82" charset="0"/>
              </a:rPr>
              <a:t>lifestyle</a:t>
            </a:r>
            <a:endParaRPr lang="es-ES" sz="6600" dirty="0">
              <a:solidFill>
                <a:srgbClr val="FF0066"/>
              </a:solidFill>
              <a:latin typeface="Algerian" pitchFamily="82" charset="0"/>
            </a:endParaRPr>
          </a:p>
        </p:txBody>
      </p:sp>
      <p:sp>
        <p:nvSpPr>
          <p:cNvPr id="3" name="2 Marcador de contenido"/>
          <p:cNvSpPr>
            <a:spLocks noGrp="1"/>
          </p:cNvSpPr>
          <p:nvPr>
            <p:ph idx="1"/>
          </p:nvPr>
        </p:nvSpPr>
        <p:spPr>
          <a:xfrm>
            <a:off x="457200" y="1484784"/>
            <a:ext cx="8229600" cy="4525963"/>
          </a:xfrm>
        </p:spPr>
        <p:txBody>
          <a:bodyPr/>
          <a:lstStyle/>
          <a:p>
            <a:r>
              <a:rPr lang="es-ES" dirty="0" smtClean="0">
                <a:solidFill>
                  <a:schemeClr val="bg1"/>
                </a:solidFill>
                <a:latin typeface="Bahnschrift Condensed" pitchFamily="34" charset="0"/>
              </a:rPr>
              <a:t>She usually reports to her instagram followers about her stories ,about her life ,which makes </a:t>
            </a:r>
          </a:p>
          <a:p>
            <a:r>
              <a:rPr lang="es-ES" dirty="0" smtClean="0">
                <a:solidFill>
                  <a:schemeClr val="bg1"/>
                </a:solidFill>
                <a:latin typeface="Bahnschrift Condensed" pitchFamily="34" charset="0"/>
              </a:rPr>
              <a:t>She also makes many collaborations with brands and then raffles.i also like to make lots of hangouts with their fans in specific places and sometimes go to music festivals to meet more fans .</a:t>
            </a:r>
            <a:endParaRPr lang="es-ES" dirty="0">
              <a:solidFill>
                <a:schemeClr val="bg1"/>
              </a:solidFill>
              <a:latin typeface="Bahnschrift Condensed" pitchFamily="34" charset="0"/>
            </a:endParaRPr>
          </a:p>
        </p:txBody>
      </p:sp>
    </p:spTree>
    <p:extLst>
      <p:ext uri="{BB962C8B-B14F-4D97-AF65-F5344CB8AC3E}">
        <p14:creationId xmlns:p14="http://schemas.microsoft.com/office/powerpoint/2010/main" val="2460943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4800" dirty="0" err="1" smtClean="0">
                <a:solidFill>
                  <a:srgbClr val="FF0066"/>
                </a:solidFill>
                <a:latin typeface="Algerian" pitchFamily="82" charset="0"/>
              </a:rPr>
              <a:t>How</a:t>
            </a:r>
            <a:r>
              <a:rPr lang="es-ES" sz="4800" dirty="0" smtClean="0">
                <a:solidFill>
                  <a:srgbClr val="FF0066"/>
                </a:solidFill>
                <a:latin typeface="Algerian" pitchFamily="82" charset="0"/>
              </a:rPr>
              <a:t> </a:t>
            </a:r>
            <a:r>
              <a:rPr lang="es-ES" sz="4800" dirty="0" smtClean="0">
                <a:solidFill>
                  <a:srgbClr val="FF0066"/>
                </a:solidFill>
                <a:latin typeface="Algerian" pitchFamily="82" charset="0"/>
              </a:rPr>
              <a:t>has she</a:t>
            </a:r>
            <a:r>
              <a:rPr lang="es-ES" sz="4800" dirty="0" smtClean="0">
                <a:solidFill>
                  <a:srgbClr val="FF0066"/>
                </a:solidFill>
                <a:latin typeface="Algerian" pitchFamily="82" charset="0"/>
              </a:rPr>
              <a:t> </a:t>
            </a:r>
            <a:r>
              <a:rPr lang="es-ES" sz="4800" dirty="0" smtClean="0">
                <a:solidFill>
                  <a:srgbClr val="FF0066"/>
                </a:solidFill>
                <a:latin typeface="Algerian" pitchFamily="82" charset="0"/>
              </a:rPr>
              <a:t>influened ?</a:t>
            </a:r>
            <a:endParaRPr lang="es-ES" sz="4800" dirty="0">
              <a:solidFill>
                <a:srgbClr val="FF0066"/>
              </a:solidFill>
              <a:latin typeface="Algerian" pitchFamily="82" charset="0"/>
            </a:endParaRPr>
          </a:p>
        </p:txBody>
      </p:sp>
      <p:sp>
        <p:nvSpPr>
          <p:cNvPr id="3" name="2 Marcador de contenido"/>
          <p:cNvSpPr>
            <a:spLocks noGrp="1"/>
          </p:cNvSpPr>
          <p:nvPr>
            <p:ph idx="1"/>
          </p:nvPr>
        </p:nvSpPr>
        <p:spPr>
          <a:xfrm>
            <a:off x="3815408" y="1268760"/>
            <a:ext cx="5328592" cy="5589240"/>
          </a:xfrm>
        </p:spPr>
        <p:txBody>
          <a:bodyPr>
            <a:normAutofit/>
          </a:bodyPr>
          <a:lstStyle/>
          <a:p>
            <a:r>
              <a:rPr lang="en-US" dirty="0">
                <a:solidFill>
                  <a:schemeClr val="bg1"/>
                </a:solidFill>
                <a:latin typeface="Bahnschrift Condensed" pitchFamily="34" charset="0"/>
              </a:rPr>
              <a:t>Lucia started on VideoStar </a:t>
            </a:r>
            <a:r>
              <a:rPr lang="en-US" dirty="0" smtClean="0">
                <a:solidFill>
                  <a:schemeClr val="bg1"/>
                </a:solidFill>
                <a:latin typeface="Bahnschrift Condensed" pitchFamily="34" charset="0"/>
              </a:rPr>
              <a:t>(</a:t>
            </a:r>
            <a:r>
              <a:rPr lang="en-US" dirty="0">
                <a:solidFill>
                  <a:schemeClr val="bg1"/>
                </a:solidFill>
                <a:latin typeface="Bahnschrift Condensed" pitchFamily="34" charset="0"/>
              </a:rPr>
              <a:t>@videostarbellido</a:t>
            </a:r>
            <a:r>
              <a:rPr lang="en-US" dirty="0" smtClean="0">
                <a:solidFill>
                  <a:schemeClr val="bg1"/>
                </a:solidFill>
                <a:latin typeface="Bahnschrift Condensed" pitchFamily="34" charset="0"/>
              </a:rPr>
              <a:t>_) with </a:t>
            </a:r>
            <a:r>
              <a:rPr lang="en-US" dirty="0">
                <a:solidFill>
                  <a:schemeClr val="bg1"/>
                </a:solidFill>
                <a:latin typeface="Bahnschrift Condensed" pitchFamily="34" charset="0"/>
              </a:rPr>
              <a:t>only 12 years old and captivated with her great personality and was gaining followers. When the TikTok app </a:t>
            </a:r>
            <a:r>
              <a:rPr lang="en-US" dirty="0" smtClean="0">
                <a:solidFill>
                  <a:schemeClr val="bg1"/>
                </a:solidFill>
                <a:latin typeface="Bahnschrift Condensed" pitchFamily="34" charset="0"/>
              </a:rPr>
              <a:t>(@ its.bellido) was </a:t>
            </a:r>
            <a:r>
              <a:rPr lang="en-US" dirty="0">
                <a:solidFill>
                  <a:schemeClr val="bg1"/>
                </a:solidFill>
                <a:latin typeface="Bahnschrift Condensed" pitchFamily="34" charset="0"/>
              </a:rPr>
              <a:t>taking more </a:t>
            </a:r>
            <a:r>
              <a:rPr lang="en-US" dirty="0" smtClean="0">
                <a:solidFill>
                  <a:schemeClr val="bg1"/>
                </a:solidFill>
                <a:latin typeface="Bahnschrift Condensed" pitchFamily="34" charset="0"/>
              </a:rPr>
              <a:t>strength and </a:t>
            </a:r>
            <a:r>
              <a:rPr lang="en-US" dirty="0">
                <a:solidFill>
                  <a:schemeClr val="bg1"/>
                </a:solidFill>
                <a:latin typeface="Bahnschrift Condensed" pitchFamily="34" charset="0"/>
              </a:rPr>
              <a:t>only here that its fame increased a lot </a:t>
            </a:r>
            <a:r>
              <a:rPr lang="en-US" dirty="0" smtClean="0">
                <a:solidFill>
                  <a:schemeClr val="bg1"/>
                </a:solidFill>
                <a:latin typeface="Bahnschrift Condensed" pitchFamily="34" charset="0"/>
              </a:rPr>
              <a:t>more. Now she is one of the biggest influencers in Spain .</a:t>
            </a:r>
            <a:endParaRPr lang="es-ES" dirty="0">
              <a:solidFill>
                <a:schemeClr val="bg1"/>
              </a:solidFill>
              <a:latin typeface="Bahnschrift Condens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34750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39279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6600" smtClean="0">
                <a:solidFill>
                  <a:srgbClr val="FF0066"/>
                </a:solidFill>
                <a:latin typeface="Algerian" pitchFamily="82" charset="0"/>
              </a:rPr>
              <a:t>Curiosities </a:t>
            </a:r>
            <a:endParaRPr lang="es-ES" sz="6600" dirty="0">
              <a:solidFill>
                <a:srgbClr val="FF0066"/>
              </a:solidFill>
              <a:latin typeface="Algerian" pitchFamily="82" charset="0"/>
            </a:endParaRPr>
          </a:p>
        </p:txBody>
      </p:sp>
      <p:sp>
        <p:nvSpPr>
          <p:cNvPr id="3" name="2 Marcador de contenido"/>
          <p:cNvSpPr>
            <a:spLocks noGrp="1"/>
          </p:cNvSpPr>
          <p:nvPr>
            <p:ph idx="1"/>
          </p:nvPr>
        </p:nvSpPr>
        <p:spPr>
          <a:xfrm>
            <a:off x="1043608" y="4725144"/>
            <a:ext cx="7211144" cy="1828800"/>
          </a:xfrm>
        </p:spPr>
        <p:txBody>
          <a:bodyPr>
            <a:normAutofit fontScale="85000" lnSpcReduction="10000"/>
          </a:bodyPr>
          <a:lstStyle/>
          <a:p>
            <a:r>
              <a:rPr lang="es-ES" dirty="0" smtClean="0">
                <a:solidFill>
                  <a:schemeClr val="bg1"/>
                </a:solidFill>
                <a:latin typeface="Bahnschrift Condensed" pitchFamily="34" charset="0"/>
              </a:rPr>
              <a:t>She </a:t>
            </a:r>
            <a:r>
              <a:rPr lang="es-ES" dirty="0" err="1" smtClean="0">
                <a:solidFill>
                  <a:schemeClr val="bg1"/>
                </a:solidFill>
                <a:latin typeface="Bahnschrift Condensed" pitchFamily="34" charset="0"/>
              </a:rPr>
              <a:t>is</a:t>
            </a:r>
            <a:r>
              <a:rPr lang="es-ES" dirty="0" smtClean="0">
                <a:solidFill>
                  <a:schemeClr val="bg1"/>
                </a:solidFill>
                <a:latin typeface="Bahnschrift Condensed" pitchFamily="34" charset="0"/>
              </a:rPr>
              <a:t> 15 </a:t>
            </a:r>
            <a:r>
              <a:rPr lang="es-ES" dirty="0" err="1" smtClean="0">
                <a:solidFill>
                  <a:schemeClr val="bg1"/>
                </a:solidFill>
                <a:latin typeface="Bahnschrift Condensed" pitchFamily="34" charset="0"/>
              </a:rPr>
              <a:t>years</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old</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but</a:t>
            </a:r>
            <a:r>
              <a:rPr lang="es-ES" dirty="0" smtClean="0">
                <a:solidFill>
                  <a:schemeClr val="bg1"/>
                </a:solidFill>
                <a:latin typeface="Bahnschrift Condensed" pitchFamily="34" charset="0"/>
              </a:rPr>
              <a:t> she looks 18 </a:t>
            </a:r>
          </a:p>
          <a:p>
            <a:r>
              <a:rPr lang="es-ES" dirty="0" smtClean="0">
                <a:solidFill>
                  <a:schemeClr val="bg1"/>
                </a:solidFill>
                <a:latin typeface="Bahnschrift Condensed" pitchFamily="34" charset="0"/>
              </a:rPr>
              <a:t>She has </a:t>
            </a:r>
            <a:r>
              <a:rPr lang="es-ES" dirty="0" err="1" smtClean="0">
                <a:solidFill>
                  <a:schemeClr val="bg1"/>
                </a:solidFill>
                <a:latin typeface="Bahnschrift Condensed" pitchFamily="34" charset="0"/>
              </a:rPr>
              <a:t>her</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own</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book</a:t>
            </a:r>
            <a:r>
              <a:rPr lang="es-ES" dirty="0" smtClean="0">
                <a:solidFill>
                  <a:schemeClr val="bg1"/>
                </a:solidFill>
                <a:latin typeface="Bahnschrift Condensed" pitchFamily="34" charset="0"/>
              </a:rPr>
              <a:t> in </a:t>
            </a:r>
            <a:r>
              <a:rPr lang="es-ES" dirty="0" err="1" smtClean="0">
                <a:solidFill>
                  <a:schemeClr val="bg1"/>
                </a:solidFill>
                <a:latin typeface="Bahnschrift Condensed" pitchFamily="34" charset="0"/>
              </a:rPr>
              <a:t>which</a:t>
            </a:r>
            <a:r>
              <a:rPr lang="es-ES" dirty="0" smtClean="0">
                <a:solidFill>
                  <a:schemeClr val="bg1"/>
                </a:solidFill>
                <a:latin typeface="Bahnschrift Condensed" pitchFamily="34" charset="0"/>
              </a:rPr>
              <a:t> she </a:t>
            </a:r>
            <a:r>
              <a:rPr lang="es-ES" dirty="0" err="1" smtClean="0">
                <a:solidFill>
                  <a:schemeClr val="bg1"/>
                </a:solidFill>
                <a:latin typeface="Bahnschrift Condensed" pitchFamily="34" charset="0"/>
              </a:rPr>
              <a:t>talks</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about</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her</a:t>
            </a:r>
            <a:r>
              <a:rPr lang="es-ES" dirty="0" smtClean="0">
                <a:solidFill>
                  <a:schemeClr val="bg1"/>
                </a:solidFill>
                <a:latin typeface="Bahnschrift Condensed" pitchFamily="34" charset="0"/>
              </a:rPr>
              <a:t> </a:t>
            </a:r>
            <a:r>
              <a:rPr lang="es-ES" dirty="0" err="1" smtClean="0">
                <a:solidFill>
                  <a:schemeClr val="bg1"/>
                </a:solidFill>
                <a:latin typeface="Bahnschrift Condensed" pitchFamily="34" charset="0"/>
              </a:rPr>
              <a:t>life</a:t>
            </a:r>
            <a:r>
              <a:rPr lang="es-ES" dirty="0" smtClean="0">
                <a:solidFill>
                  <a:schemeClr val="bg1"/>
                </a:solidFill>
                <a:latin typeface="Bahnschrift Condensed" pitchFamily="34" charset="0"/>
              </a:rPr>
              <a:t>.</a:t>
            </a:r>
          </a:p>
          <a:p>
            <a:r>
              <a:rPr lang="es-ES" dirty="0" smtClean="0">
                <a:solidFill>
                  <a:schemeClr val="bg1"/>
                </a:solidFill>
                <a:latin typeface="Bahnschrift Condensed" pitchFamily="34" charset="0"/>
              </a:rPr>
              <a:t>She has </a:t>
            </a:r>
            <a:r>
              <a:rPr lang="es-ES" sz="2600" b="1" dirty="0" smtClean="0">
                <a:solidFill>
                  <a:schemeClr val="bg1"/>
                </a:solidFill>
                <a:latin typeface="Bahnschrift Condensed" pitchFamily="34" charset="0"/>
              </a:rPr>
              <a:t>1,2 </a:t>
            </a:r>
            <a:r>
              <a:rPr lang="es-ES" sz="2600" b="1" dirty="0" err="1" smtClean="0">
                <a:solidFill>
                  <a:schemeClr val="bg1"/>
                </a:solidFill>
                <a:latin typeface="Bahnschrift Condensed" pitchFamily="34" charset="0"/>
              </a:rPr>
              <a:t>thousand</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followers</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on</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instagram</a:t>
            </a:r>
            <a:endParaRPr lang="es-ES" sz="2600" b="1" dirty="0" smtClean="0">
              <a:solidFill>
                <a:schemeClr val="bg1"/>
              </a:solidFill>
              <a:latin typeface="Bahnschrift Condensed" pitchFamily="34" charset="0"/>
            </a:endParaRPr>
          </a:p>
          <a:p>
            <a:r>
              <a:rPr lang="es-ES" sz="2600" b="1" dirty="0" smtClean="0">
                <a:solidFill>
                  <a:schemeClr val="bg1"/>
                </a:solidFill>
                <a:latin typeface="Bahnschrift Condensed" pitchFamily="34" charset="0"/>
              </a:rPr>
              <a:t>And 2,4 </a:t>
            </a:r>
            <a:r>
              <a:rPr lang="es-ES" sz="2600" b="1" dirty="0" err="1" smtClean="0">
                <a:solidFill>
                  <a:schemeClr val="bg1"/>
                </a:solidFill>
                <a:latin typeface="Bahnschrift Condensed" pitchFamily="34" charset="0"/>
              </a:rPr>
              <a:t>thousand</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followers</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on</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tik</a:t>
            </a:r>
            <a:r>
              <a:rPr lang="es-ES" sz="2600" b="1" dirty="0" smtClean="0">
                <a:solidFill>
                  <a:schemeClr val="bg1"/>
                </a:solidFill>
                <a:latin typeface="Bahnschrift Condensed" pitchFamily="34" charset="0"/>
              </a:rPr>
              <a:t> </a:t>
            </a:r>
            <a:r>
              <a:rPr lang="es-ES" sz="2600" b="1" dirty="0" err="1" smtClean="0">
                <a:solidFill>
                  <a:schemeClr val="bg1"/>
                </a:solidFill>
                <a:latin typeface="Bahnschrift Condensed" pitchFamily="34" charset="0"/>
              </a:rPr>
              <a:t>tok</a:t>
            </a:r>
            <a:endParaRPr lang="es-ES" sz="2600" dirty="0" smtClean="0">
              <a:solidFill>
                <a:schemeClr val="bg1"/>
              </a:solidFill>
              <a:latin typeface="Bahnschrift Condensed" pitchFamily="34" charset="0"/>
            </a:endParaRPr>
          </a:p>
          <a:p>
            <a:endParaRPr lang="es-ES" dirty="0" smtClean="0"/>
          </a:p>
          <a:p>
            <a:endParaRPr lang="es-ES" dirty="0" smtClean="0"/>
          </a:p>
          <a:p>
            <a:endParaRPr lang="es-ES" dirty="0" smtClean="0"/>
          </a:p>
          <a:p>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2" y="1772816"/>
            <a:ext cx="22383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7771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231</Words>
  <Application>Microsoft Office PowerPoint</Application>
  <PresentationFormat>Presentación en pantalla (4:3)</PresentationFormat>
  <Paragraphs>18</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Lucia bellido </vt:lpstr>
      <vt:lpstr>biography</vt:lpstr>
      <vt:lpstr>lifestyle</vt:lpstr>
      <vt:lpstr>How has she influened ?</vt:lpstr>
      <vt:lpstr>Curiosities </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Lucia bellido</dc:title>
  <dc:creator>Luffi</dc:creator>
  <cp:lastModifiedBy>Luffi</cp:lastModifiedBy>
  <cp:revision>13</cp:revision>
  <dcterms:created xsi:type="dcterms:W3CDTF">2019-02-25T19:30:22Z</dcterms:created>
  <dcterms:modified xsi:type="dcterms:W3CDTF">2019-02-26T22:11:43Z</dcterms:modified>
</cp:coreProperties>
</file>