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0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680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841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53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257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315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409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42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57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552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94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125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AFC9C-C57C-BE4F-9A96-FA912C7F1BBA}" type="datetimeFigureOut">
              <a:rPr lang="es-ES_tradnl" smtClean="0"/>
              <a:t>26/2/19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5BA3-2B89-4441-A123-BABE49ABDA5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367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s-ES_tradnl" sz="4400" dirty="0" smtClean="0">
                <a:latin typeface="Comic Sans MS" charset="0"/>
                <a:ea typeface="Comic Sans MS" charset="0"/>
                <a:cs typeface="Comic Sans MS" charset="0"/>
              </a:rPr>
              <a:t>WISMICHU</a:t>
            </a:r>
            <a:endParaRPr lang="es-ES_tradnl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223" y="2387600"/>
            <a:ext cx="6265553" cy="344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2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000" dirty="0" err="1" smtClean="0"/>
              <a:t>Wismichu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is</a:t>
            </a:r>
            <a:r>
              <a:rPr lang="es-ES_tradnl" sz="4000" dirty="0" smtClean="0"/>
              <a:t> a </a:t>
            </a:r>
            <a:r>
              <a:rPr lang="es-ES_tradnl" sz="4000" dirty="0" err="1" smtClean="0"/>
              <a:t>very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famous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person</a:t>
            </a:r>
            <a:r>
              <a:rPr lang="es-ES_tradnl" sz="4000" dirty="0" smtClean="0"/>
              <a:t> in </a:t>
            </a:r>
            <a:r>
              <a:rPr lang="es-ES_tradnl" sz="4000" dirty="0" err="1" smtClean="0"/>
              <a:t>spain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because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his</a:t>
            </a:r>
            <a:r>
              <a:rPr lang="es-ES_tradnl" sz="4000" dirty="0" smtClean="0"/>
              <a:t> videos of </a:t>
            </a:r>
            <a:r>
              <a:rPr lang="es-ES_tradnl" sz="4000" dirty="0" err="1" smtClean="0"/>
              <a:t>youtube</a:t>
            </a:r>
            <a:r>
              <a:rPr lang="es-ES_tradnl" sz="4000" dirty="0" smtClean="0"/>
              <a:t>. He </a:t>
            </a:r>
            <a:r>
              <a:rPr lang="es-ES_tradnl" sz="4000" dirty="0" err="1" smtClean="0"/>
              <a:t>is</a:t>
            </a:r>
            <a:r>
              <a:rPr lang="es-ES_tradnl" sz="4000" dirty="0" smtClean="0"/>
              <a:t> a </a:t>
            </a:r>
            <a:r>
              <a:rPr lang="es-ES_tradnl" sz="4000" dirty="0" err="1" smtClean="0"/>
              <a:t>great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youtuber</a:t>
            </a:r>
            <a:r>
              <a:rPr lang="es-ES_tradnl" sz="4000" dirty="0" smtClean="0"/>
              <a:t> so he has </a:t>
            </a:r>
            <a:r>
              <a:rPr lang="es-ES_tradnl" sz="4000" dirty="0" err="1" smtClean="0"/>
              <a:t>about</a:t>
            </a:r>
            <a:r>
              <a:rPr lang="es-ES_tradnl" sz="4000" dirty="0" smtClean="0"/>
              <a:t> 9</a:t>
            </a:r>
            <a:r>
              <a:rPr lang="es-ES" sz="4000" dirty="0" smtClean="0"/>
              <a:t> </a:t>
            </a:r>
            <a:r>
              <a:rPr lang="es-ES" sz="4000" dirty="0" err="1" smtClean="0"/>
              <a:t>million</a:t>
            </a:r>
            <a:r>
              <a:rPr lang="es-ES" sz="4000" dirty="0" smtClean="0"/>
              <a:t> </a:t>
            </a:r>
            <a:r>
              <a:rPr lang="es-ES" sz="4000" dirty="0" err="1" smtClean="0"/>
              <a:t>followers</a:t>
            </a:r>
            <a:r>
              <a:rPr lang="es-ES" sz="4000" dirty="0" smtClean="0"/>
              <a:t> in </a:t>
            </a:r>
            <a:r>
              <a:rPr lang="es-ES" sz="4000" dirty="0" err="1" smtClean="0"/>
              <a:t>youtube</a:t>
            </a:r>
            <a:r>
              <a:rPr lang="es-ES" sz="4000" dirty="0" smtClean="0"/>
              <a:t>, a </a:t>
            </a:r>
            <a:r>
              <a:rPr lang="es-ES" sz="4000" dirty="0" err="1" smtClean="0"/>
              <a:t>very</a:t>
            </a:r>
            <a:r>
              <a:rPr lang="es-ES" sz="4000" dirty="0" smtClean="0"/>
              <a:t> </a:t>
            </a:r>
            <a:r>
              <a:rPr lang="es-ES" sz="4000" dirty="0" err="1" smtClean="0"/>
              <a:t>high</a:t>
            </a:r>
            <a:r>
              <a:rPr lang="es-ES" sz="4000" dirty="0" smtClean="0"/>
              <a:t> </a:t>
            </a:r>
            <a:r>
              <a:rPr lang="es-ES" sz="4000" dirty="0" err="1" smtClean="0"/>
              <a:t>number</a:t>
            </a:r>
            <a:r>
              <a:rPr lang="es-ES" sz="4000" dirty="0" smtClean="0"/>
              <a:t> as </a:t>
            </a:r>
            <a:r>
              <a:rPr lang="es-ES" sz="4000" dirty="0" err="1" smtClean="0"/>
              <a:t>well</a:t>
            </a:r>
            <a:endParaRPr lang="es-ES" sz="4000" dirty="0" smtClean="0"/>
          </a:p>
          <a:p>
            <a:r>
              <a:rPr lang="es-ES" sz="4000" dirty="0" err="1" smtClean="0"/>
              <a:t>His</a:t>
            </a:r>
            <a:r>
              <a:rPr lang="es-ES" sz="4000" dirty="0" smtClean="0"/>
              <a:t> true </a:t>
            </a:r>
            <a:r>
              <a:rPr lang="es-ES" sz="4000" dirty="0" err="1" smtClean="0"/>
              <a:t>name</a:t>
            </a:r>
            <a:r>
              <a:rPr lang="es-ES" sz="4000" dirty="0" smtClean="0"/>
              <a:t> </a:t>
            </a:r>
            <a:r>
              <a:rPr lang="es-ES" sz="4000" dirty="0" err="1" smtClean="0"/>
              <a:t>is</a:t>
            </a:r>
            <a:r>
              <a:rPr lang="es-ES" sz="4000" dirty="0" smtClean="0"/>
              <a:t> </a:t>
            </a:r>
            <a:r>
              <a:rPr lang="es-ES" sz="4000" dirty="0" err="1" smtClean="0"/>
              <a:t>ismael</a:t>
            </a:r>
            <a:r>
              <a:rPr lang="es-ES" sz="4000" dirty="0" smtClean="0"/>
              <a:t> and he comes </a:t>
            </a:r>
            <a:r>
              <a:rPr lang="es-ES" sz="4000" dirty="0" err="1" smtClean="0"/>
              <a:t>from</a:t>
            </a:r>
            <a:r>
              <a:rPr lang="es-ES" sz="4000" dirty="0" smtClean="0"/>
              <a:t> </a:t>
            </a:r>
            <a:r>
              <a:rPr lang="es-ES" sz="4000" dirty="0" err="1" smtClean="0"/>
              <a:t>spain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186705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/>
              <a:t>I </a:t>
            </a:r>
            <a:r>
              <a:rPr lang="es-ES_tradnl" sz="4000" dirty="0" err="1" smtClean="0"/>
              <a:t>have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chosen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him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because</a:t>
            </a:r>
            <a:r>
              <a:rPr lang="es-ES_tradnl" sz="4000" dirty="0" smtClean="0"/>
              <a:t> i </a:t>
            </a:r>
            <a:r>
              <a:rPr lang="es-ES_tradnl" sz="4000" dirty="0" err="1" smtClean="0"/>
              <a:t>think</a:t>
            </a:r>
            <a:r>
              <a:rPr lang="es-ES_tradnl" sz="4000" dirty="0" smtClean="0"/>
              <a:t> he </a:t>
            </a:r>
            <a:r>
              <a:rPr lang="es-ES_tradnl" sz="4000" dirty="0" err="1" smtClean="0"/>
              <a:t>is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one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greatest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youtuber</a:t>
            </a:r>
            <a:r>
              <a:rPr lang="es-ES_tradnl" sz="4000" dirty="0" smtClean="0"/>
              <a:t> in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world</a:t>
            </a:r>
            <a:r>
              <a:rPr lang="es-ES_tradnl" sz="4000" dirty="0" smtClean="0"/>
              <a:t>, </a:t>
            </a:r>
            <a:r>
              <a:rPr lang="es-ES_tradnl" sz="4000" dirty="0" err="1" smtClean="0"/>
              <a:t>thats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means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that</a:t>
            </a:r>
            <a:r>
              <a:rPr lang="es-ES_tradnl" sz="4000" dirty="0" smtClean="0"/>
              <a:t> he </a:t>
            </a:r>
            <a:r>
              <a:rPr lang="es-ES_tradnl" sz="4000" dirty="0" err="1" smtClean="0"/>
              <a:t>is</a:t>
            </a:r>
            <a:r>
              <a:rPr lang="es-ES_tradnl" sz="4000" dirty="0" smtClean="0"/>
              <a:t> a </a:t>
            </a:r>
            <a:r>
              <a:rPr lang="es-ES_tradnl" sz="4000" dirty="0" err="1" smtClean="0"/>
              <a:t>big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influencer</a:t>
            </a:r>
            <a:endParaRPr lang="es-ES_tradnl" sz="4000" dirty="0" smtClean="0"/>
          </a:p>
          <a:p>
            <a:r>
              <a:rPr lang="es-ES_tradnl" sz="4000" dirty="0" smtClean="0"/>
              <a:t>I </a:t>
            </a:r>
            <a:r>
              <a:rPr lang="es-ES_tradnl" sz="4000" dirty="0" err="1" smtClean="0"/>
              <a:t>think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that</a:t>
            </a:r>
            <a:r>
              <a:rPr lang="es-ES_tradnl" sz="4000" dirty="0" smtClean="0"/>
              <a:t> he has </a:t>
            </a:r>
            <a:r>
              <a:rPr lang="es-ES_tradnl" sz="4000" dirty="0" err="1" smtClean="0"/>
              <a:t>become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like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this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because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great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contain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his</a:t>
            </a:r>
            <a:r>
              <a:rPr lang="es-ES_tradnl" sz="4000" dirty="0" smtClean="0"/>
              <a:t> videos 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14553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4000" dirty="0" smtClean="0"/>
              <a:t>He </a:t>
            </a:r>
            <a:r>
              <a:rPr lang="es-ES_tradnl" sz="4000" dirty="0" err="1" smtClean="0"/>
              <a:t>is</a:t>
            </a:r>
            <a:r>
              <a:rPr lang="es-ES_tradnl" sz="4000" dirty="0"/>
              <a:t> </a:t>
            </a:r>
            <a:r>
              <a:rPr lang="es-ES_tradnl" sz="4000" dirty="0" err="1" smtClean="0"/>
              <a:t>not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only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visualized</a:t>
            </a:r>
            <a:r>
              <a:rPr lang="es-ES_tradnl" sz="4000" dirty="0" smtClean="0"/>
              <a:t> in </a:t>
            </a:r>
            <a:r>
              <a:rPr lang="es-ES_tradnl" sz="4000" dirty="0" err="1" smtClean="0"/>
              <a:t>spain</a:t>
            </a:r>
            <a:r>
              <a:rPr lang="es-ES_tradnl" sz="4000" dirty="0" smtClean="0"/>
              <a:t>, he has </a:t>
            </a:r>
            <a:r>
              <a:rPr lang="es-ES_tradnl" sz="4000" dirty="0" err="1" smtClean="0"/>
              <a:t>also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followers</a:t>
            </a:r>
            <a:r>
              <a:rPr lang="es-ES_tradnl" sz="4000" dirty="0" smtClean="0"/>
              <a:t> in </a:t>
            </a:r>
            <a:r>
              <a:rPr lang="es-ES_tradnl" sz="4000" dirty="0" err="1" smtClean="0"/>
              <a:t>counntries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like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mexico</a:t>
            </a:r>
            <a:r>
              <a:rPr lang="es-ES_tradnl" sz="4000" dirty="0" smtClean="0"/>
              <a:t>, </a:t>
            </a:r>
            <a:r>
              <a:rPr lang="es-ES_tradnl" sz="4000" dirty="0" err="1" smtClean="0"/>
              <a:t>colombia</a:t>
            </a:r>
            <a:r>
              <a:rPr lang="es-ES_tradnl" sz="4000" dirty="0" smtClean="0"/>
              <a:t> and argentina</a:t>
            </a:r>
          </a:p>
          <a:p>
            <a:r>
              <a:rPr lang="es-ES_tradnl" sz="4000" dirty="0" smtClean="0"/>
              <a:t>He </a:t>
            </a:r>
            <a:r>
              <a:rPr lang="es-ES_tradnl" sz="4000" dirty="0" err="1" smtClean="0"/>
              <a:t>is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also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very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famous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because</a:t>
            </a:r>
            <a:r>
              <a:rPr lang="es-ES_tradnl" sz="4000" dirty="0" smtClean="0"/>
              <a:t> a </a:t>
            </a:r>
            <a:r>
              <a:rPr lang="es-ES_tradnl" sz="4000" dirty="0" err="1" smtClean="0"/>
              <a:t>great</a:t>
            </a:r>
            <a:r>
              <a:rPr lang="es-ES_tradnl" sz="4000" dirty="0" smtClean="0"/>
              <a:t> serie </a:t>
            </a:r>
            <a:r>
              <a:rPr lang="es-ES_tradnl" sz="4000" dirty="0" err="1" smtClean="0"/>
              <a:t>that</a:t>
            </a:r>
            <a:r>
              <a:rPr lang="es-ES_tradnl" sz="4000" dirty="0" smtClean="0"/>
              <a:t> he has in </a:t>
            </a:r>
            <a:r>
              <a:rPr lang="es-ES_tradnl" sz="4000" dirty="0" err="1" smtClean="0"/>
              <a:t>his</a:t>
            </a:r>
            <a:r>
              <a:rPr lang="es-ES_tradnl" sz="4000" dirty="0" smtClean="0"/>
              <a:t> YT </a:t>
            </a:r>
            <a:r>
              <a:rPr lang="es-ES_tradnl" sz="4000" dirty="0" err="1" smtClean="0"/>
              <a:t>channel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called</a:t>
            </a:r>
            <a:r>
              <a:rPr lang="es-ES_tradnl" sz="4000" dirty="0" smtClean="0"/>
              <a:t> SILENCE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7134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/>
              <a:t>SILENCE </a:t>
            </a:r>
            <a:r>
              <a:rPr lang="es-ES_tradnl" sz="4000" dirty="0" err="1" smtClean="0"/>
              <a:t>consists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that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players</a:t>
            </a:r>
            <a:r>
              <a:rPr lang="es-ES_tradnl" sz="4000" dirty="0" smtClean="0"/>
              <a:t> are </a:t>
            </a:r>
            <a:r>
              <a:rPr lang="es-ES_tradnl" sz="4000" dirty="0" err="1" smtClean="0"/>
              <a:t>going</a:t>
            </a:r>
            <a:r>
              <a:rPr lang="es-ES_tradnl" sz="4000" dirty="0" smtClean="0"/>
              <a:t> to </a:t>
            </a:r>
            <a:r>
              <a:rPr lang="es-ES_tradnl" sz="4000" dirty="0" err="1" smtClean="0"/>
              <a:t>have</a:t>
            </a:r>
            <a:r>
              <a:rPr lang="es-ES_tradnl" sz="4000" dirty="0" smtClean="0"/>
              <a:t> a series of </a:t>
            </a:r>
            <a:r>
              <a:rPr lang="es-ES_tradnl" sz="4000" dirty="0" err="1" smtClean="0"/>
              <a:t>funny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punisments</a:t>
            </a:r>
            <a:r>
              <a:rPr lang="es-ES_tradnl" sz="4000" dirty="0"/>
              <a:t> </a:t>
            </a:r>
            <a:r>
              <a:rPr lang="es-ES_tradnl" sz="4000" dirty="0" smtClean="0"/>
              <a:t>(</a:t>
            </a:r>
            <a:r>
              <a:rPr lang="es-ES_tradnl" sz="4000" dirty="0" err="1" smtClean="0"/>
              <a:t>funny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for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spectators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course</a:t>
            </a:r>
            <a:r>
              <a:rPr lang="es-ES_tradnl" sz="4000" dirty="0" smtClean="0"/>
              <a:t>) and </a:t>
            </a:r>
            <a:r>
              <a:rPr lang="es-ES_tradnl" sz="4000" dirty="0" err="1" smtClean="0"/>
              <a:t>they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cannot</a:t>
            </a:r>
            <a:r>
              <a:rPr lang="es-ES_tradnl" sz="4000" dirty="0" smtClean="0"/>
              <a:t> do </a:t>
            </a:r>
            <a:r>
              <a:rPr lang="es-ES_tradnl" sz="4000" dirty="0" err="1" smtClean="0"/>
              <a:t>very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much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noise</a:t>
            </a:r>
            <a:r>
              <a:rPr lang="es-ES_tradnl" sz="4000" dirty="0" smtClean="0"/>
              <a:t> .  </a:t>
            </a:r>
            <a:r>
              <a:rPr lang="es-ES_tradnl" sz="4000" dirty="0" err="1" smtClean="0"/>
              <a:t>For</a:t>
            </a:r>
            <a:r>
              <a:rPr lang="es-ES_tradnl" sz="4000" dirty="0" smtClean="0"/>
              <a:t> me he </a:t>
            </a:r>
            <a:r>
              <a:rPr lang="es-ES_tradnl" sz="4000" dirty="0" err="1" smtClean="0"/>
              <a:t>is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best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spanish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youtuber</a:t>
            </a:r>
            <a:r>
              <a:rPr lang="es-ES_tradnl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72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167</Words>
  <Application>Microsoft Macintosh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Comic Sans MS</vt:lpstr>
      <vt:lpstr>Arial</vt:lpstr>
      <vt:lpstr>Tema de Office</vt:lpstr>
      <vt:lpstr>WISMICHU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WISMICHU</dc:title>
  <dc:creator>MYRIAM EADY ALONSO</dc:creator>
  <cp:lastModifiedBy>MYRIAM EADY ALONSO</cp:lastModifiedBy>
  <cp:revision>2</cp:revision>
  <dcterms:created xsi:type="dcterms:W3CDTF">2019-02-26T20:56:43Z</dcterms:created>
  <dcterms:modified xsi:type="dcterms:W3CDTF">2019-02-26T21:12:39Z</dcterms:modified>
</cp:coreProperties>
</file>