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.gomez@alumno.laudealtillo.com" initials="a" lastIdx="1" clrIdx="0">
    <p:extLst>
      <p:ext uri="{19B8F6BF-5375-455C-9EA6-DF929625EA0E}">
        <p15:presenceInfo xmlns:p15="http://schemas.microsoft.com/office/powerpoint/2012/main" userId="24767268b236757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commentAuthors" Target="commentAuthors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5T16:36:41.32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9DC28-F141-7E43-9B78-DC1A3431C4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Marina Yers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A3C2E8-524D-3A4F-92BA-DF7DC385E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/>
              <a:t>By:  Marta María Márquez </a:t>
            </a:r>
          </a:p>
          <a:p>
            <a:r>
              <a:rPr lang="es-ES"/>
              <a:t>        Pia</a:t>
            </a:r>
          </a:p>
          <a:p>
            <a:r>
              <a:rPr lang="es-ES"/>
              <a:t>        Álvaro Gómez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66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414DDD-57F1-C448-BE0B-A222539E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2064"/>
            <a:ext cx="10058400" cy="1609344"/>
          </a:xfrm>
        </p:spPr>
        <p:txBody>
          <a:bodyPr/>
          <a:lstStyle/>
          <a:p>
            <a:r>
              <a:rPr lang="es-ES"/>
              <a:t>Biography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AE5C1-FE63-B84C-A16C-A32A5A09E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/>
              <a:t>Marina Yers was born in Septembee of 1999 in the Ukraine and she would later settle in United Kingdom. </a:t>
            </a:r>
          </a:p>
          <a:p>
            <a:r>
              <a:rPr lang="es-ES"/>
              <a:t>When she was 8 months, she had cancer of the kidney.</a:t>
            </a:r>
          </a:p>
          <a:p>
            <a:r>
              <a:rPr lang="es-ES"/>
              <a:t>She lived in Ukraine just until she was 7, and all those years, her mother worked in Polonia. This is the reason by which she lived with her grandparents.</a:t>
            </a:r>
          </a:p>
          <a:p>
            <a:r>
              <a:rPr lang="es-ES"/>
              <a:t>She had a relationship with an Spanish YouTuber called DualCoC. </a:t>
            </a:r>
          </a:p>
          <a:p>
            <a:r>
              <a:rPr lang="es-ES"/>
              <a:t>Her younger brother appeared with her in March 2017 on a video called “Si te ríes pierdes con mi hermano” in English “ If you laugh you lose with my brother”. </a:t>
            </a:r>
          </a:p>
          <a:p>
            <a:r>
              <a:rPr lang="es-ES"/>
              <a:t>She is now living in Madrid.</a:t>
            </a:r>
          </a:p>
          <a:p>
            <a:r>
              <a:rPr lang="es-ES"/>
              <a:t>She is now 19 years old, and her birth sign is Virgo.</a:t>
            </a:r>
          </a:p>
          <a:p>
            <a:pPr marL="0" indent="0">
              <a:buNone/>
            </a:pPr>
            <a:r>
              <a:rPr 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339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06BE3-0B89-FB4E-8385-949B7540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Facts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74A4AC-5EC3-3349-BEBE-B7D566BB4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Marina Yers was born in Ucrany and the moved to Great Britain.</a:t>
            </a:r>
          </a:p>
          <a:p>
            <a:r>
              <a:rPr lang="es-ES"/>
              <a:t>Marina Yers is 18.</a:t>
            </a:r>
          </a:p>
          <a:p>
            <a:r>
              <a:rPr lang="es-ES"/>
              <a:t>She is an Spanish-language Youtuber.</a:t>
            </a:r>
          </a:p>
          <a:p>
            <a:r>
              <a:rPr lang="es-ES"/>
              <a:t>She earned 1.3 million subscribers by posting stories, tags, social media tutorials and more.</a:t>
            </a:r>
          </a:p>
          <a:p>
            <a:r>
              <a:rPr lang="es-ES"/>
              <a:t>Her channel Was created in September 2013, although she didn’t post a video until 2016.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6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4933D5-D5FD-314E-A7CA-7F309336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Her appearance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631BA73F-9EFC-FA49-BD4B-3CF0EF8A7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2" y="2611900"/>
            <a:ext cx="6111132" cy="3317414"/>
          </a:xfrm>
          <a:prstGeom prst="rect">
            <a:avLst/>
          </a:prstGeom>
        </p:spPr>
      </p:pic>
      <p:pic>
        <p:nvPicPr>
          <p:cNvPr id="6" name="Imagen 6">
            <a:extLst>
              <a:ext uri="{FF2B5EF4-FFF2-40B4-BE49-F238E27FC236}">
                <a16:creationId xmlns:a16="http://schemas.microsoft.com/office/drawing/2014/main" id="{B91DF848-2696-0C42-BA8A-D905D530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4537" y="826163"/>
            <a:ext cx="5103151" cy="510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654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Letras en madera</vt:lpstr>
      <vt:lpstr>Marina Yers</vt:lpstr>
      <vt:lpstr>Biography</vt:lpstr>
      <vt:lpstr>Facts</vt:lpstr>
      <vt:lpstr>Her appearance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Marina Yers</dc:title>
  <dc:creator>a.gomez@alumno.laudealtillo.com</dc:creator>
  <cp:lastModifiedBy>a.gomez@alumno.laudealtillo.com</cp:lastModifiedBy>
  <cp:revision>6</cp:revision>
  <dcterms:created xsi:type="dcterms:W3CDTF">2019-02-22T08:35:57Z</dcterms:created>
  <dcterms:modified xsi:type="dcterms:W3CDTF">2019-02-27T12:49:44Z</dcterms:modified>
</cp:coreProperties>
</file>